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490" r:id="rId2"/>
    <p:sldId id="542" r:id="rId3"/>
    <p:sldId id="540" r:id="rId4"/>
    <p:sldId id="492" r:id="rId5"/>
    <p:sldId id="321" r:id="rId6"/>
    <p:sldId id="278" r:id="rId7"/>
    <p:sldId id="539" r:id="rId8"/>
    <p:sldId id="513" r:id="rId9"/>
    <p:sldId id="276" r:id="rId10"/>
    <p:sldId id="270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E3D9"/>
    <a:srgbClr val="86E4D9"/>
    <a:srgbClr val="F9D71C"/>
    <a:srgbClr val="FBC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9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9A7DA-A48C-4267-A483-4E6667A809A9}" type="datetimeFigureOut">
              <a:rPr lang="nl-NL" smtClean="0"/>
              <a:t>28-10-2019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73477-1380-4460-A84C-8D0AC6BC26E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2017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FEA1D-06A7-42AB-AB27-2AF4BFB5E9A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935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C53B-4EDD-467B-ABAF-FDE23EBACD2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909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FEA1D-06A7-42AB-AB27-2AF4BFB5E9A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029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43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35E0D-27FE-46BD-927D-480B1B793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7B3B7F-8BF0-4858-8D53-02CEAAD96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AD186-7BE8-4FFE-ADC5-5B9B2198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493F-65CF-4D76-BE76-D5FF886A3BAF}" type="datetimeFigureOut">
              <a:rPr lang="nl-NL" smtClean="0"/>
              <a:t>28-10-2019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6CB89-CA9A-49AF-95C7-1EBDE2B32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B7089-BA20-464E-A605-B8DDE5DD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A48C-0D27-4BE0-84A2-2B680DEC40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1531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2D241-EA4B-46D1-BF12-01F98FE4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437B9E-9C71-4E64-B8BE-04DF0DD3F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07D5E-FE1B-48A0-8A26-6E3FFF68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493F-65CF-4D76-BE76-D5FF886A3BAF}" type="datetimeFigureOut">
              <a:rPr lang="nl-NL" smtClean="0"/>
              <a:t>28-10-2019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B30AC-2675-49C6-B0AD-5AA135325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BADAB-245B-452C-A7E5-97DC5886F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A48C-0D27-4BE0-84A2-2B680DEC40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8484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D14D7D-E26B-4025-A570-523CEE8E05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4FAE1-1E0D-4801-9522-FBD79AE26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CB737-0E34-4ACC-BD26-2F0A863C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493F-65CF-4D76-BE76-D5FF886A3BAF}" type="datetimeFigureOut">
              <a:rPr lang="nl-NL" smtClean="0"/>
              <a:t>28-10-2019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C38EE-5740-43DE-8024-ABE77370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6AC28-B440-458C-8BDD-135D1D50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A48C-0D27-4BE0-84A2-2B680DEC40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2137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877550" y="-130956"/>
            <a:ext cx="26179635" cy="712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96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d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6200000">
            <a:off x="-3010575" y="2591833"/>
            <a:ext cx="6858001" cy="167433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55594" cy="6858000"/>
          </a:xfrm>
          <a:prstGeom prst="rec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9324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C72C-BE4F-417C-BA45-1D5650F7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A13D0-D3B1-45D9-8E25-1142869D9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58DFC-96CA-431E-A018-35E167620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493F-65CF-4D76-BE76-D5FF886A3BAF}" type="datetimeFigureOut">
              <a:rPr lang="nl-NL" smtClean="0"/>
              <a:t>28-10-2019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B8B7C-2D38-455F-B264-E0668D73B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562E3-BA56-4FC9-9D8E-18673D39C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A48C-0D27-4BE0-84A2-2B680DEC40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373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2A585-CBC4-4698-974A-2A45BCF2C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3B22E-1853-4420-9143-2EFF59DAF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266AD-B7A8-4DAD-A573-A188D44BF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493F-65CF-4D76-BE76-D5FF886A3BAF}" type="datetimeFigureOut">
              <a:rPr lang="nl-NL" smtClean="0"/>
              <a:t>28-10-2019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B3A95-9E19-46A9-9E4F-4C5447830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0F9F2-58B8-4293-8E34-0613BCD3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A48C-0D27-4BE0-84A2-2B680DEC40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589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778F-AE9C-45F9-A44A-822BBEAD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C5A5B-A133-4AE3-82FA-02D3074F10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EC88-D629-494E-B631-A9B40EB55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3DF28-46A7-4C34-B62B-65B9358D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493F-65CF-4D76-BE76-D5FF886A3BAF}" type="datetimeFigureOut">
              <a:rPr lang="nl-NL" smtClean="0"/>
              <a:t>28-10-2019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76D9E-A6D1-4594-85C7-DC7294987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C8C29-EA26-4AA5-B44D-C74DAB73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A48C-0D27-4BE0-84A2-2B680DEC40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0827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A128D-9CAF-4DE7-9E3B-62C0F560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79F5-EE50-445D-847B-C1AB8249F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C2EFC-46E5-49F5-8967-82420733F0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66C6F-532E-4030-A8A6-70475303B6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7E32A-6B7C-4EC1-A46A-8AF5B64BB5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EEB8D4-AB64-4327-82DC-D1B981AC6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493F-65CF-4D76-BE76-D5FF886A3BAF}" type="datetimeFigureOut">
              <a:rPr lang="nl-NL" smtClean="0"/>
              <a:t>28-10-2019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278F50-4ED2-4C2F-987F-1C1D51EF6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328FD0-3BAF-48EA-96E2-92A34CF30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A48C-0D27-4BE0-84A2-2B680DEC40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9116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C42BC-2684-4897-A420-7AC68B1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77884E-97E7-4B48-8C8D-AE4B1DD5C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493F-65CF-4D76-BE76-D5FF886A3BAF}" type="datetimeFigureOut">
              <a:rPr lang="nl-NL" smtClean="0"/>
              <a:t>28-10-2019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30B3CE-5D23-43E4-88F9-A8B5C0F16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23405-109B-40C6-9A9C-BEFA25F6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A48C-0D27-4BE0-84A2-2B680DEC40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5398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08AF50-CA65-4259-8CC9-4DBD81BC6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493F-65CF-4D76-BE76-D5FF886A3BAF}" type="datetimeFigureOut">
              <a:rPr lang="nl-NL" smtClean="0"/>
              <a:t>28-10-2019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D928A1-293F-4166-A937-0F2C49536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114C2-135F-4DA8-9B13-5C8B955C5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A48C-0D27-4BE0-84A2-2B680DEC40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0509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3857D-1A50-49F3-9C9A-D8E773164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889CF-D66D-4FEE-BE31-8EA5ADAD3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84FED-910D-4E17-9347-C0AAE3F0C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29AE4-F087-405D-AFDC-4BF1B3619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493F-65CF-4D76-BE76-D5FF886A3BAF}" type="datetimeFigureOut">
              <a:rPr lang="nl-NL" smtClean="0"/>
              <a:t>28-10-2019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8EBC0-952F-49FB-ADC3-365AB2438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BD994-BB43-4C63-B343-731C4E41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A48C-0D27-4BE0-84A2-2B680DEC40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8756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0BDD-C89E-48B7-AC51-21F66C066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72D28E-5E12-4246-A5BA-CECAAC1FC6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D5BAF-530E-4BAF-99C0-D17DCC917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CECFC-A115-42C4-BEB4-9D5C73D76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493F-65CF-4D76-BE76-D5FF886A3BAF}" type="datetimeFigureOut">
              <a:rPr lang="nl-NL" smtClean="0"/>
              <a:t>28-10-2019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59533-FB00-4535-B589-9D414126E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D3C82-A252-4200-A630-A893021C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A48C-0D27-4BE0-84A2-2B680DEC40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3304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3F7284-312C-437A-B6E7-227BF80A0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D010D-48B1-47E1-A6B7-979415393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3B394-0580-49F4-8415-B22914933A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0493F-65CF-4D76-BE76-D5FF886A3BAF}" type="datetimeFigureOut">
              <a:rPr lang="nl-NL" smtClean="0"/>
              <a:t>28-10-2019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4C535-FFA3-498D-8400-2A75FA8EC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0BCE2-21BD-44F3-9941-63CAB247FB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4A48C-0D27-4BE0-84A2-2B680DEC40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155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jpe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4E694B-62C9-456C-80C0-2CB8D5D404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714" y="413169"/>
            <a:ext cx="4679871" cy="234461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350697" y="2643603"/>
            <a:ext cx="4201903" cy="627343"/>
            <a:chOff x="191284" y="4547394"/>
            <a:chExt cx="11869639" cy="17721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F35F103-DB45-4BA2-A384-ECFF16579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284" y="4547394"/>
              <a:ext cx="1023427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AEDB76-37D5-4781-8355-E4A9B4DA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0276" y="4547394"/>
              <a:ext cx="1023427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4FBC7AB-A52E-48DC-A91D-95318D638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4235" y="4547394"/>
              <a:ext cx="1027290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803AF05-E05C-4CD8-9C75-9E3C73DA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2057" y="4547394"/>
              <a:ext cx="1023427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58C54DD-5536-491E-A5A3-A8ABF299D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6016" y="4547394"/>
              <a:ext cx="1023427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CFD33C-ED25-45AD-B08C-594B47176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9975" y="4547394"/>
              <a:ext cx="1027290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FDEE89-62AE-440E-B375-0DBB990FB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7797" y="4547394"/>
              <a:ext cx="1023427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A8BAE8E-545D-4F81-9C78-FE8C64901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1756" y="4547394"/>
              <a:ext cx="1027290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92FE44-5E6C-40F6-A63C-E871AFE24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69578" y="4547394"/>
              <a:ext cx="1023427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F7D8463-19EB-4703-A149-1C1435F55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53537" y="4547394"/>
              <a:ext cx="1023427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6CEB63-3A5E-4C5C-87B9-84F95E6E4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37496" y="4551256"/>
              <a:ext cx="1023427" cy="65653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AA8EBC9-6CEC-4EE8-8189-FFEBB6B43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285" y="5659128"/>
              <a:ext cx="1023427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3E91567-6C81-45C9-9C6B-7CEBA7E5A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335" y="5659128"/>
              <a:ext cx="1023427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22AE50-426F-4D02-AB40-7860102E7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7385" y="5661059"/>
              <a:ext cx="1023427" cy="65653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903D47A-B9AE-45E2-89F3-0AC3CC6B0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0435" y="5659128"/>
              <a:ext cx="1027290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DE310A1-85DF-439B-BBB2-308C8C375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7348" y="5659128"/>
              <a:ext cx="1027290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93C949-D30A-4BA7-812F-F08DC140C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4261" y="5659128"/>
              <a:ext cx="1027290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8290AE0-32EC-4956-8B21-CAECB9F57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1174" y="5659128"/>
              <a:ext cx="1023427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8FE14EB-2F8F-45B7-8755-61619E9B5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4224" y="5659128"/>
              <a:ext cx="1023427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44323D9-D113-42BC-8565-8E395D855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67274" y="5659128"/>
              <a:ext cx="1023427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1A4902A-5ECA-4EC3-B52D-670F916B3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50324" y="5657197"/>
              <a:ext cx="1022400" cy="6572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E13994A-6FD0-47E3-9E31-7603DAB81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32349" y="5657198"/>
              <a:ext cx="1022400" cy="65973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30" name="TextBox 29"/>
          <p:cNvSpPr txBox="1"/>
          <p:nvPr/>
        </p:nvSpPr>
        <p:spPr>
          <a:xfrm>
            <a:off x="5740731" y="3672640"/>
            <a:ext cx="58838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Dimitris Koureas</a:t>
            </a:r>
          </a:p>
          <a:p>
            <a:pPr algn="r"/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DiSSCo Coordinator</a:t>
            </a:r>
          </a:p>
          <a:p>
            <a:pPr algn="r"/>
            <a:endParaRPr lang="en-GB" sz="1400" i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algn="r"/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Director of International Biodiversity Infrastructures</a:t>
            </a:r>
          </a:p>
          <a:p>
            <a:pPr algn="r"/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Naturalis Biodiversity </a:t>
            </a:r>
            <a:r>
              <a:rPr lang="en-GB" sz="1400" i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Center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Netherlands</a:t>
            </a:r>
          </a:p>
          <a:p>
            <a:pPr algn="r"/>
            <a:endParaRPr lang="en-GB" sz="1400" i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algn="r"/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@</a:t>
            </a:r>
            <a:r>
              <a:rPr lang="en-GB" sz="14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DimitrisKoureas</a:t>
            </a:r>
            <a:endParaRPr lang="en-GB" sz="14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1" name="Picture 30" descr="A picture containing cake, table, chocolate, indoor&#10;&#10;Description generated with high confidence">
            <a:extLst>
              <a:ext uri="{FF2B5EF4-FFF2-40B4-BE49-F238E27FC236}">
                <a16:creationId xmlns:a16="http://schemas.microsoft.com/office/drawing/2014/main" id="{10C22342-010B-479F-B21C-E26DAFCC9D0B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991699" y="0"/>
            <a:ext cx="4570710" cy="6858000"/>
          </a:xfrm>
          <a:prstGeom prst="parallelogram">
            <a:avLst>
              <a:gd name="adj" fmla="val 2156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91DBC6-866F-4E3B-9ED7-3513CC604961}"/>
              </a:ext>
            </a:extLst>
          </p:cNvPr>
          <p:cNvSpPr txBox="1"/>
          <p:nvPr/>
        </p:nvSpPr>
        <p:spPr>
          <a:xfrm>
            <a:off x="749904" y="3439"/>
            <a:ext cx="28291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i="1" dirty="0"/>
              <a:t>©</a:t>
            </a:r>
            <a:r>
              <a:rPr lang="nl-NL" sz="1200" i="1" dirty="0"/>
              <a:t>Natural History Museum London – CC BY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3210005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3843" y="-151295"/>
            <a:ext cx="11800633" cy="1325563"/>
          </a:xfrm>
        </p:spPr>
        <p:txBody>
          <a:bodyPr>
            <a:normAutofit/>
          </a:bodyPr>
          <a:lstStyle/>
          <a:p>
            <a:r>
              <a:rPr lang="en-IN" sz="3200" dirty="0"/>
              <a:t>What we need to do still to grow a FAIR DO Architecture/culture?</a:t>
            </a:r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4599E1-BA0F-4563-9E90-011B92D77FA1}"/>
              </a:ext>
            </a:extLst>
          </p:cNvPr>
          <p:cNvGrpSpPr/>
          <p:nvPr/>
        </p:nvGrpSpPr>
        <p:grpSpPr>
          <a:xfrm>
            <a:off x="628651" y="3709254"/>
            <a:ext cx="2093985" cy="1699512"/>
            <a:chOff x="628651" y="3709254"/>
            <a:chExt cx="2093985" cy="1699512"/>
          </a:xfrm>
        </p:grpSpPr>
        <p:grpSp>
          <p:nvGrpSpPr>
            <p:cNvPr id="42" name="Group 41"/>
            <p:cNvGrpSpPr/>
            <p:nvPr/>
          </p:nvGrpSpPr>
          <p:grpSpPr>
            <a:xfrm>
              <a:off x="1513039" y="3709254"/>
              <a:ext cx="325206" cy="523656"/>
              <a:chOff x="1063625" y="4732338"/>
              <a:chExt cx="403225" cy="649288"/>
            </a:xfrm>
          </p:grpSpPr>
          <p:sp>
            <p:nvSpPr>
              <p:cNvPr id="22" name="Freeform 21"/>
              <p:cNvSpPr>
                <a:spLocks/>
              </p:cNvSpPr>
              <p:nvPr/>
            </p:nvSpPr>
            <p:spPr bwMode="auto">
              <a:xfrm>
                <a:off x="1076325" y="4732338"/>
                <a:ext cx="390525" cy="649288"/>
              </a:xfrm>
              <a:custGeom>
                <a:avLst/>
                <a:gdLst>
                  <a:gd name="T0" fmla="*/ 115 w 246"/>
                  <a:gd name="T1" fmla="*/ 0 h 409"/>
                  <a:gd name="T2" fmla="*/ 159 w 246"/>
                  <a:gd name="T3" fmla="*/ 38 h 409"/>
                  <a:gd name="T4" fmla="*/ 192 w 246"/>
                  <a:gd name="T5" fmla="*/ 75 h 409"/>
                  <a:gd name="T6" fmla="*/ 217 w 246"/>
                  <a:gd name="T7" fmla="*/ 110 h 409"/>
                  <a:gd name="T8" fmla="*/ 234 w 246"/>
                  <a:gd name="T9" fmla="*/ 140 h 409"/>
                  <a:gd name="T10" fmla="*/ 242 w 246"/>
                  <a:gd name="T11" fmla="*/ 167 h 409"/>
                  <a:gd name="T12" fmla="*/ 246 w 246"/>
                  <a:gd name="T13" fmla="*/ 194 h 409"/>
                  <a:gd name="T14" fmla="*/ 244 w 246"/>
                  <a:gd name="T15" fmla="*/ 217 h 409"/>
                  <a:gd name="T16" fmla="*/ 236 w 246"/>
                  <a:gd name="T17" fmla="*/ 236 h 409"/>
                  <a:gd name="T18" fmla="*/ 224 w 246"/>
                  <a:gd name="T19" fmla="*/ 256 h 409"/>
                  <a:gd name="T20" fmla="*/ 211 w 246"/>
                  <a:gd name="T21" fmla="*/ 271 h 409"/>
                  <a:gd name="T22" fmla="*/ 194 w 246"/>
                  <a:gd name="T23" fmla="*/ 286 h 409"/>
                  <a:gd name="T24" fmla="*/ 176 w 246"/>
                  <a:gd name="T25" fmla="*/ 298 h 409"/>
                  <a:gd name="T26" fmla="*/ 159 w 246"/>
                  <a:gd name="T27" fmla="*/ 308 h 409"/>
                  <a:gd name="T28" fmla="*/ 142 w 246"/>
                  <a:gd name="T29" fmla="*/ 315 h 409"/>
                  <a:gd name="T30" fmla="*/ 126 w 246"/>
                  <a:gd name="T31" fmla="*/ 323 h 409"/>
                  <a:gd name="T32" fmla="*/ 126 w 246"/>
                  <a:gd name="T33" fmla="*/ 409 h 409"/>
                  <a:gd name="T34" fmla="*/ 92 w 246"/>
                  <a:gd name="T35" fmla="*/ 409 h 409"/>
                  <a:gd name="T36" fmla="*/ 92 w 246"/>
                  <a:gd name="T37" fmla="*/ 333 h 409"/>
                  <a:gd name="T38" fmla="*/ 92 w 246"/>
                  <a:gd name="T39" fmla="*/ 333 h 409"/>
                  <a:gd name="T40" fmla="*/ 55 w 246"/>
                  <a:gd name="T41" fmla="*/ 313 h 409"/>
                  <a:gd name="T42" fmla="*/ 30 w 246"/>
                  <a:gd name="T43" fmla="*/ 290 h 409"/>
                  <a:gd name="T44" fmla="*/ 11 w 246"/>
                  <a:gd name="T45" fmla="*/ 265 h 409"/>
                  <a:gd name="T46" fmla="*/ 2 w 246"/>
                  <a:gd name="T47" fmla="*/ 240 h 409"/>
                  <a:gd name="T48" fmla="*/ 0 w 246"/>
                  <a:gd name="T49" fmla="*/ 211 h 409"/>
                  <a:gd name="T50" fmla="*/ 2 w 246"/>
                  <a:gd name="T51" fmla="*/ 185 h 409"/>
                  <a:gd name="T52" fmla="*/ 9 w 246"/>
                  <a:gd name="T53" fmla="*/ 158 h 409"/>
                  <a:gd name="T54" fmla="*/ 21 w 246"/>
                  <a:gd name="T55" fmla="*/ 129 h 409"/>
                  <a:gd name="T56" fmla="*/ 34 w 246"/>
                  <a:gd name="T57" fmla="*/ 104 h 409"/>
                  <a:gd name="T58" fmla="*/ 50 w 246"/>
                  <a:gd name="T59" fmla="*/ 79 h 409"/>
                  <a:gd name="T60" fmla="*/ 65 w 246"/>
                  <a:gd name="T61" fmla="*/ 58 h 409"/>
                  <a:gd name="T62" fmla="*/ 80 w 246"/>
                  <a:gd name="T63" fmla="*/ 38 h 409"/>
                  <a:gd name="T64" fmla="*/ 94 w 246"/>
                  <a:gd name="T65" fmla="*/ 21 h 409"/>
                  <a:gd name="T66" fmla="*/ 105 w 246"/>
                  <a:gd name="T67" fmla="*/ 10 h 409"/>
                  <a:gd name="T68" fmla="*/ 111 w 246"/>
                  <a:gd name="T69" fmla="*/ 2 h 409"/>
                  <a:gd name="T70" fmla="*/ 115 w 246"/>
                  <a:gd name="T71" fmla="*/ 0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6" h="409">
                    <a:moveTo>
                      <a:pt x="115" y="0"/>
                    </a:moveTo>
                    <a:lnTo>
                      <a:pt x="159" y="38"/>
                    </a:lnTo>
                    <a:lnTo>
                      <a:pt x="192" y="75"/>
                    </a:lnTo>
                    <a:lnTo>
                      <a:pt x="217" y="110"/>
                    </a:lnTo>
                    <a:lnTo>
                      <a:pt x="234" y="140"/>
                    </a:lnTo>
                    <a:lnTo>
                      <a:pt x="242" y="167"/>
                    </a:lnTo>
                    <a:lnTo>
                      <a:pt x="246" y="194"/>
                    </a:lnTo>
                    <a:lnTo>
                      <a:pt x="244" y="217"/>
                    </a:lnTo>
                    <a:lnTo>
                      <a:pt x="236" y="236"/>
                    </a:lnTo>
                    <a:lnTo>
                      <a:pt x="224" y="256"/>
                    </a:lnTo>
                    <a:lnTo>
                      <a:pt x="211" y="271"/>
                    </a:lnTo>
                    <a:lnTo>
                      <a:pt x="194" y="286"/>
                    </a:lnTo>
                    <a:lnTo>
                      <a:pt x="176" y="298"/>
                    </a:lnTo>
                    <a:lnTo>
                      <a:pt x="159" y="308"/>
                    </a:lnTo>
                    <a:lnTo>
                      <a:pt x="142" y="315"/>
                    </a:lnTo>
                    <a:lnTo>
                      <a:pt x="126" y="323"/>
                    </a:lnTo>
                    <a:lnTo>
                      <a:pt x="126" y="409"/>
                    </a:lnTo>
                    <a:lnTo>
                      <a:pt x="92" y="409"/>
                    </a:lnTo>
                    <a:lnTo>
                      <a:pt x="92" y="333"/>
                    </a:lnTo>
                    <a:lnTo>
                      <a:pt x="92" y="333"/>
                    </a:lnTo>
                    <a:lnTo>
                      <a:pt x="55" y="313"/>
                    </a:lnTo>
                    <a:lnTo>
                      <a:pt x="30" y="290"/>
                    </a:lnTo>
                    <a:lnTo>
                      <a:pt x="11" y="265"/>
                    </a:lnTo>
                    <a:lnTo>
                      <a:pt x="2" y="240"/>
                    </a:lnTo>
                    <a:lnTo>
                      <a:pt x="0" y="211"/>
                    </a:lnTo>
                    <a:lnTo>
                      <a:pt x="2" y="185"/>
                    </a:lnTo>
                    <a:lnTo>
                      <a:pt x="9" y="158"/>
                    </a:lnTo>
                    <a:lnTo>
                      <a:pt x="21" y="129"/>
                    </a:lnTo>
                    <a:lnTo>
                      <a:pt x="34" y="104"/>
                    </a:lnTo>
                    <a:lnTo>
                      <a:pt x="50" y="79"/>
                    </a:lnTo>
                    <a:lnTo>
                      <a:pt x="65" y="58"/>
                    </a:lnTo>
                    <a:lnTo>
                      <a:pt x="80" y="38"/>
                    </a:lnTo>
                    <a:lnTo>
                      <a:pt x="94" y="21"/>
                    </a:lnTo>
                    <a:lnTo>
                      <a:pt x="105" y="10"/>
                    </a:lnTo>
                    <a:lnTo>
                      <a:pt x="111" y="2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1063625" y="4732338"/>
                <a:ext cx="195263" cy="528638"/>
              </a:xfrm>
              <a:custGeom>
                <a:avLst/>
                <a:gdLst>
                  <a:gd name="T0" fmla="*/ 123 w 123"/>
                  <a:gd name="T1" fmla="*/ 0 h 333"/>
                  <a:gd name="T2" fmla="*/ 96 w 123"/>
                  <a:gd name="T3" fmla="*/ 54 h 333"/>
                  <a:gd name="T4" fmla="*/ 77 w 123"/>
                  <a:gd name="T5" fmla="*/ 106 h 333"/>
                  <a:gd name="T6" fmla="*/ 67 w 123"/>
                  <a:gd name="T7" fmla="*/ 152 h 333"/>
                  <a:gd name="T8" fmla="*/ 63 w 123"/>
                  <a:gd name="T9" fmla="*/ 192 h 333"/>
                  <a:gd name="T10" fmla="*/ 65 w 123"/>
                  <a:gd name="T11" fmla="*/ 229 h 333"/>
                  <a:gd name="T12" fmla="*/ 69 w 123"/>
                  <a:gd name="T13" fmla="*/ 260 h 333"/>
                  <a:gd name="T14" fmla="*/ 77 w 123"/>
                  <a:gd name="T15" fmla="*/ 286 h 333"/>
                  <a:gd name="T16" fmla="*/ 85 w 123"/>
                  <a:gd name="T17" fmla="*/ 306 h 333"/>
                  <a:gd name="T18" fmla="*/ 92 w 123"/>
                  <a:gd name="T19" fmla="*/ 321 h 333"/>
                  <a:gd name="T20" fmla="*/ 98 w 123"/>
                  <a:gd name="T21" fmla="*/ 331 h 333"/>
                  <a:gd name="T22" fmla="*/ 100 w 123"/>
                  <a:gd name="T23" fmla="*/ 333 h 333"/>
                  <a:gd name="T24" fmla="*/ 61 w 123"/>
                  <a:gd name="T25" fmla="*/ 315 h 333"/>
                  <a:gd name="T26" fmla="*/ 33 w 123"/>
                  <a:gd name="T27" fmla="*/ 294 h 333"/>
                  <a:gd name="T28" fmla="*/ 13 w 123"/>
                  <a:gd name="T29" fmla="*/ 269 h 333"/>
                  <a:gd name="T30" fmla="*/ 4 w 123"/>
                  <a:gd name="T31" fmla="*/ 244 h 333"/>
                  <a:gd name="T32" fmla="*/ 0 w 123"/>
                  <a:gd name="T33" fmla="*/ 217 h 333"/>
                  <a:gd name="T34" fmla="*/ 2 w 123"/>
                  <a:gd name="T35" fmla="*/ 188 h 333"/>
                  <a:gd name="T36" fmla="*/ 10 w 123"/>
                  <a:gd name="T37" fmla="*/ 160 h 333"/>
                  <a:gd name="T38" fmla="*/ 23 w 123"/>
                  <a:gd name="T39" fmla="*/ 133 h 333"/>
                  <a:gd name="T40" fmla="*/ 37 w 123"/>
                  <a:gd name="T41" fmla="*/ 106 h 333"/>
                  <a:gd name="T42" fmla="*/ 52 w 123"/>
                  <a:gd name="T43" fmla="*/ 83 h 333"/>
                  <a:gd name="T44" fmla="*/ 69 w 123"/>
                  <a:gd name="T45" fmla="*/ 60 h 333"/>
                  <a:gd name="T46" fmla="*/ 86 w 123"/>
                  <a:gd name="T47" fmla="*/ 38 h 333"/>
                  <a:gd name="T48" fmla="*/ 100 w 123"/>
                  <a:gd name="T49" fmla="*/ 23 h 333"/>
                  <a:gd name="T50" fmla="*/ 111 w 123"/>
                  <a:gd name="T51" fmla="*/ 10 h 333"/>
                  <a:gd name="T52" fmla="*/ 119 w 123"/>
                  <a:gd name="T53" fmla="*/ 2 h 333"/>
                  <a:gd name="T54" fmla="*/ 123 w 123"/>
                  <a:gd name="T55" fmla="*/ 0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3" h="333">
                    <a:moveTo>
                      <a:pt x="123" y="0"/>
                    </a:moveTo>
                    <a:lnTo>
                      <a:pt x="96" y="54"/>
                    </a:lnTo>
                    <a:lnTo>
                      <a:pt x="77" y="106"/>
                    </a:lnTo>
                    <a:lnTo>
                      <a:pt x="67" y="152"/>
                    </a:lnTo>
                    <a:lnTo>
                      <a:pt x="63" y="192"/>
                    </a:lnTo>
                    <a:lnTo>
                      <a:pt x="65" y="229"/>
                    </a:lnTo>
                    <a:lnTo>
                      <a:pt x="69" y="260"/>
                    </a:lnTo>
                    <a:lnTo>
                      <a:pt x="77" y="286"/>
                    </a:lnTo>
                    <a:lnTo>
                      <a:pt x="85" y="306"/>
                    </a:lnTo>
                    <a:lnTo>
                      <a:pt x="92" y="321"/>
                    </a:lnTo>
                    <a:lnTo>
                      <a:pt x="98" y="331"/>
                    </a:lnTo>
                    <a:lnTo>
                      <a:pt x="100" y="333"/>
                    </a:lnTo>
                    <a:lnTo>
                      <a:pt x="61" y="315"/>
                    </a:lnTo>
                    <a:lnTo>
                      <a:pt x="33" y="294"/>
                    </a:lnTo>
                    <a:lnTo>
                      <a:pt x="13" y="269"/>
                    </a:lnTo>
                    <a:lnTo>
                      <a:pt x="4" y="244"/>
                    </a:lnTo>
                    <a:lnTo>
                      <a:pt x="0" y="217"/>
                    </a:lnTo>
                    <a:lnTo>
                      <a:pt x="2" y="188"/>
                    </a:lnTo>
                    <a:lnTo>
                      <a:pt x="10" y="160"/>
                    </a:lnTo>
                    <a:lnTo>
                      <a:pt x="23" y="133"/>
                    </a:lnTo>
                    <a:lnTo>
                      <a:pt x="37" y="106"/>
                    </a:lnTo>
                    <a:lnTo>
                      <a:pt x="52" y="83"/>
                    </a:lnTo>
                    <a:lnTo>
                      <a:pt x="69" y="60"/>
                    </a:lnTo>
                    <a:lnTo>
                      <a:pt x="86" y="38"/>
                    </a:lnTo>
                    <a:lnTo>
                      <a:pt x="100" y="23"/>
                    </a:lnTo>
                    <a:lnTo>
                      <a:pt x="111" y="10"/>
                    </a:lnTo>
                    <a:lnTo>
                      <a:pt x="119" y="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628651" y="4232910"/>
              <a:ext cx="2093985" cy="11758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62000" y="4352471"/>
              <a:ext cx="1828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Scalable and agile PID</a:t>
              </a:r>
            </a:p>
            <a:p>
              <a:r>
                <a:rPr lang="en-IN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Solutions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AC70C64-1F11-4C7D-9EC7-0E96D539C724}"/>
              </a:ext>
            </a:extLst>
          </p:cNvPr>
          <p:cNvGrpSpPr/>
          <p:nvPr/>
        </p:nvGrpSpPr>
        <p:grpSpPr>
          <a:xfrm>
            <a:off x="2838830" y="3194560"/>
            <a:ext cx="2093985" cy="2214206"/>
            <a:chOff x="2838830" y="3194560"/>
            <a:chExt cx="2093985" cy="2214206"/>
          </a:xfrm>
        </p:grpSpPr>
        <p:grpSp>
          <p:nvGrpSpPr>
            <p:cNvPr id="41" name="Group 40"/>
            <p:cNvGrpSpPr/>
            <p:nvPr/>
          </p:nvGrpSpPr>
          <p:grpSpPr>
            <a:xfrm>
              <a:off x="3447947" y="3194560"/>
              <a:ext cx="875748" cy="1038350"/>
              <a:chOff x="2006600" y="4094163"/>
              <a:chExt cx="1085850" cy="1287463"/>
            </a:xfrm>
          </p:grpSpPr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2006600" y="4094163"/>
                <a:ext cx="1085850" cy="1287463"/>
              </a:xfrm>
              <a:custGeom>
                <a:avLst/>
                <a:gdLst>
                  <a:gd name="T0" fmla="*/ 495 w 684"/>
                  <a:gd name="T1" fmla="*/ 42 h 811"/>
                  <a:gd name="T2" fmla="*/ 511 w 684"/>
                  <a:gd name="T3" fmla="*/ 106 h 811"/>
                  <a:gd name="T4" fmla="*/ 507 w 684"/>
                  <a:gd name="T5" fmla="*/ 150 h 811"/>
                  <a:gd name="T6" fmla="*/ 493 w 684"/>
                  <a:gd name="T7" fmla="*/ 179 h 811"/>
                  <a:gd name="T8" fmla="*/ 470 w 684"/>
                  <a:gd name="T9" fmla="*/ 194 h 811"/>
                  <a:gd name="T10" fmla="*/ 447 w 684"/>
                  <a:gd name="T11" fmla="*/ 225 h 811"/>
                  <a:gd name="T12" fmla="*/ 430 w 684"/>
                  <a:gd name="T13" fmla="*/ 292 h 811"/>
                  <a:gd name="T14" fmla="*/ 424 w 684"/>
                  <a:gd name="T15" fmla="*/ 387 h 811"/>
                  <a:gd name="T16" fmla="*/ 468 w 684"/>
                  <a:gd name="T17" fmla="*/ 346 h 811"/>
                  <a:gd name="T18" fmla="*/ 480 w 684"/>
                  <a:gd name="T19" fmla="*/ 281 h 811"/>
                  <a:gd name="T20" fmla="*/ 516 w 684"/>
                  <a:gd name="T21" fmla="*/ 233 h 811"/>
                  <a:gd name="T22" fmla="*/ 568 w 684"/>
                  <a:gd name="T23" fmla="*/ 196 h 811"/>
                  <a:gd name="T24" fmla="*/ 620 w 684"/>
                  <a:gd name="T25" fmla="*/ 173 h 811"/>
                  <a:gd name="T26" fmla="*/ 661 w 684"/>
                  <a:gd name="T27" fmla="*/ 160 h 811"/>
                  <a:gd name="T28" fmla="*/ 676 w 684"/>
                  <a:gd name="T29" fmla="*/ 156 h 811"/>
                  <a:gd name="T30" fmla="*/ 684 w 684"/>
                  <a:gd name="T31" fmla="*/ 239 h 811"/>
                  <a:gd name="T32" fmla="*/ 666 w 684"/>
                  <a:gd name="T33" fmla="*/ 298 h 811"/>
                  <a:gd name="T34" fmla="*/ 632 w 684"/>
                  <a:gd name="T35" fmla="*/ 339 h 811"/>
                  <a:gd name="T36" fmla="*/ 588 w 684"/>
                  <a:gd name="T37" fmla="*/ 363 h 811"/>
                  <a:gd name="T38" fmla="*/ 541 w 684"/>
                  <a:gd name="T39" fmla="*/ 375 h 811"/>
                  <a:gd name="T40" fmla="*/ 503 w 684"/>
                  <a:gd name="T41" fmla="*/ 375 h 811"/>
                  <a:gd name="T42" fmla="*/ 480 w 684"/>
                  <a:gd name="T43" fmla="*/ 371 h 811"/>
                  <a:gd name="T44" fmla="*/ 445 w 684"/>
                  <a:gd name="T45" fmla="*/ 404 h 811"/>
                  <a:gd name="T46" fmla="*/ 434 w 684"/>
                  <a:gd name="T47" fmla="*/ 452 h 811"/>
                  <a:gd name="T48" fmla="*/ 434 w 684"/>
                  <a:gd name="T49" fmla="*/ 510 h 811"/>
                  <a:gd name="T50" fmla="*/ 380 w 684"/>
                  <a:gd name="T51" fmla="*/ 811 h 811"/>
                  <a:gd name="T52" fmla="*/ 386 w 684"/>
                  <a:gd name="T53" fmla="*/ 390 h 811"/>
                  <a:gd name="T54" fmla="*/ 359 w 684"/>
                  <a:gd name="T55" fmla="*/ 360 h 811"/>
                  <a:gd name="T56" fmla="*/ 315 w 684"/>
                  <a:gd name="T57" fmla="*/ 337 h 811"/>
                  <a:gd name="T58" fmla="*/ 274 w 684"/>
                  <a:gd name="T59" fmla="*/ 365 h 811"/>
                  <a:gd name="T60" fmla="*/ 226 w 684"/>
                  <a:gd name="T61" fmla="*/ 402 h 811"/>
                  <a:gd name="T62" fmla="*/ 174 w 684"/>
                  <a:gd name="T63" fmla="*/ 410 h 811"/>
                  <a:gd name="T64" fmla="*/ 123 w 684"/>
                  <a:gd name="T65" fmla="*/ 396 h 811"/>
                  <a:gd name="T66" fmla="*/ 75 w 684"/>
                  <a:gd name="T67" fmla="*/ 369 h 811"/>
                  <a:gd name="T68" fmla="*/ 36 w 684"/>
                  <a:gd name="T69" fmla="*/ 340 h 811"/>
                  <a:gd name="T70" fmla="*/ 9 w 684"/>
                  <a:gd name="T71" fmla="*/ 315 h 811"/>
                  <a:gd name="T72" fmla="*/ 0 w 684"/>
                  <a:gd name="T73" fmla="*/ 306 h 811"/>
                  <a:gd name="T74" fmla="*/ 73 w 684"/>
                  <a:gd name="T75" fmla="*/ 225 h 811"/>
                  <a:gd name="T76" fmla="*/ 134 w 684"/>
                  <a:gd name="T77" fmla="*/ 185 h 811"/>
                  <a:gd name="T78" fmla="*/ 184 w 684"/>
                  <a:gd name="T79" fmla="*/ 175 h 811"/>
                  <a:gd name="T80" fmla="*/ 224 w 684"/>
                  <a:gd name="T81" fmla="*/ 189 h 811"/>
                  <a:gd name="T82" fmla="*/ 255 w 684"/>
                  <a:gd name="T83" fmla="*/ 215 h 811"/>
                  <a:gd name="T84" fmla="*/ 278 w 684"/>
                  <a:gd name="T85" fmla="*/ 250 h 811"/>
                  <a:gd name="T86" fmla="*/ 294 w 684"/>
                  <a:gd name="T87" fmla="*/ 283 h 811"/>
                  <a:gd name="T88" fmla="*/ 301 w 684"/>
                  <a:gd name="T89" fmla="*/ 306 h 811"/>
                  <a:gd name="T90" fmla="*/ 347 w 684"/>
                  <a:gd name="T91" fmla="*/ 321 h 811"/>
                  <a:gd name="T92" fmla="*/ 397 w 684"/>
                  <a:gd name="T93" fmla="*/ 360 h 811"/>
                  <a:gd name="T94" fmla="*/ 409 w 684"/>
                  <a:gd name="T95" fmla="*/ 262 h 811"/>
                  <a:gd name="T96" fmla="*/ 430 w 684"/>
                  <a:gd name="T97" fmla="*/ 196 h 811"/>
                  <a:gd name="T98" fmla="*/ 407 w 684"/>
                  <a:gd name="T99" fmla="*/ 144 h 811"/>
                  <a:gd name="T100" fmla="*/ 417 w 684"/>
                  <a:gd name="T101" fmla="*/ 92 h 811"/>
                  <a:gd name="T102" fmla="*/ 443 w 684"/>
                  <a:gd name="T103" fmla="*/ 46 h 811"/>
                  <a:gd name="T104" fmla="*/ 468 w 684"/>
                  <a:gd name="T105" fmla="*/ 14 h 811"/>
                  <a:gd name="T106" fmla="*/ 480 w 684"/>
                  <a:gd name="T107" fmla="*/ 0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4" h="811">
                    <a:moveTo>
                      <a:pt x="480" y="0"/>
                    </a:moveTo>
                    <a:lnTo>
                      <a:pt x="495" y="42"/>
                    </a:lnTo>
                    <a:lnTo>
                      <a:pt x="505" y="77"/>
                    </a:lnTo>
                    <a:lnTo>
                      <a:pt x="511" y="106"/>
                    </a:lnTo>
                    <a:lnTo>
                      <a:pt x="511" y="131"/>
                    </a:lnTo>
                    <a:lnTo>
                      <a:pt x="507" y="150"/>
                    </a:lnTo>
                    <a:lnTo>
                      <a:pt x="501" y="167"/>
                    </a:lnTo>
                    <a:lnTo>
                      <a:pt x="493" y="179"/>
                    </a:lnTo>
                    <a:lnTo>
                      <a:pt x="482" y="189"/>
                    </a:lnTo>
                    <a:lnTo>
                      <a:pt x="470" y="194"/>
                    </a:lnTo>
                    <a:lnTo>
                      <a:pt x="457" y="200"/>
                    </a:lnTo>
                    <a:lnTo>
                      <a:pt x="447" y="225"/>
                    </a:lnTo>
                    <a:lnTo>
                      <a:pt x="438" y="256"/>
                    </a:lnTo>
                    <a:lnTo>
                      <a:pt x="430" y="292"/>
                    </a:lnTo>
                    <a:lnTo>
                      <a:pt x="426" y="337"/>
                    </a:lnTo>
                    <a:lnTo>
                      <a:pt x="424" y="387"/>
                    </a:lnTo>
                    <a:lnTo>
                      <a:pt x="443" y="365"/>
                    </a:lnTo>
                    <a:lnTo>
                      <a:pt x="468" y="346"/>
                    </a:lnTo>
                    <a:lnTo>
                      <a:pt x="470" y="312"/>
                    </a:lnTo>
                    <a:lnTo>
                      <a:pt x="480" y="281"/>
                    </a:lnTo>
                    <a:lnTo>
                      <a:pt x="495" y="256"/>
                    </a:lnTo>
                    <a:lnTo>
                      <a:pt x="516" y="233"/>
                    </a:lnTo>
                    <a:lnTo>
                      <a:pt x="541" y="212"/>
                    </a:lnTo>
                    <a:lnTo>
                      <a:pt x="568" y="196"/>
                    </a:lnTo>
                    <a:lnTo>
                      <a:pt x="593" y="183"/>
                    </a:lnTo>
                    <a:lnTo>
                      <a:pt x="620" y="173"/>
                    </a:lnTo>
                    <a:lnTo>
                      <a:pt x="641" y="165"/>
                    </a:lnTo>
                    <a:lnTo>
                      <a:pt x="661" y="160"/>
                    </a:lnTo>
                    <a:lnTo>
                      <a:pt x="672" y="158"/>
                    </a:lnTo>
                    <a:lnTo>
                      <a:pt x="676" y="156"/>
                    </a:lnTo>
                    <a:lnTo>
                      <a:pt x="684" y="200"/>
                    </a:lnTo>
                    <a:lnTo>
                      <a:pt x="684" y="239"/>
                    </a:lnTo>
                    <a:lnTo>
                      <a:pt x="678" y="271"/>
                    </a:lnTo>
                    <a:lnTo>
                      <a:pt x="666" y="298"/>
                    </a:lnTo>
                    <a:lnTo>
                      <a:pt x="651" y="321"/>
                    </a:lnTo>
                    <a:lnTo>
                      <a:pt x="632" y="339"/>
                    </a:lnTo>
                    <a:lnTo>
                      <a:pt x="611" y="352"/>
                    </a:lnTo>
                    <a:lnTo>
                      <a:pt x="588" y="363"/>
                    </a:lnTo>
                    <a:lnTo>
                      <a:pt x="564" y="369"/>
                    </a:lnTo>
                    <a:lnTo>
                      <a:pt x="541" y="375"/>
                    </a:lnTo>
                    <a:lnTo>
                      <a:pt x="520" y="375"/>
                    </a:lnTo>
                    <a:lnTo>
                      <a:pt x="503" y="375"/>
                    </a:lnTo>
                    <a:lnTo>
                      <a:pt x="490" y="373"/>
                    </a:lnTo>
                    <a:lnTo>
                      <a:pt x="480" y="371"/>
                    </a:lnTo>
                    <a:lnTo>
                      <a:pt x="461" y="387"/>
                    </a:lnTo>
                    <a:lnTo>
                      <a:pt x="445" y="404"/>
                    </a:lnTo>
                    <a:lnTo>
                      <a:pt x="434" y="423"/>
                    </a:lnTo>
                    <a:lnTo>
                      <a:pt x="434" y="452"/>
                    </a:lnTo>
                    <a:lnTo>
                      <a:pt x="436" y="479"/>
                    </a:lnTo>
                    <a:lnTo>
                      <a:pt x="434" y="510"/>
                    </a:lnTo>
                    <a:lnTo>
                      <a:pt x="434" y="811"/>
                    </a:lnTo>
                    <a:lnTo>
                      <a:pt x="380" y="811"/>
                    </a:lnTo>
                    <a:lnTo>
                      <a:pt x="393" y="402"/>
                    </a:lnTo>
                    <a:lnTo>
                      <a:pt x="386" y="390"/>
                    </a:lnTo>
                    <a:lnTo>
                      <a:pt x="378" y="379"/>
                    </a:lnTo>
                    <a:lnTo>
                      <a:pt x="359" y="360"/>
                    </a:lnTo>
                    <a:lnTo>
                      <a:pt x="336" y="344"/>
                    </a:lnTo>
                    <a:lnTo>
                      <a:pt x="315" y="337"/>
                    </a:lnTo>
                    <a:lnTo>
                      <a:pt x="296" y="333"/>
                    </a:lnTo>
                    <a:lnTo>
                      <a:pt x="274" y="365"/>
                    </a:lnTo>
                    <a:lnTo>
                      <a:pt x="251" y="388"/>
                    </a:lnTo>
                    <a:lnTo>
                      <a:pt x="226" y="402"/>
                    </a:lnTo>
                    <a:lnTo>
                      <a:pt x="201" y="410"/>
                    </a:lnTo>
                    <a:lnTo>
                      <a:pt x="174" y="410"/>
                    </a:lnTo>
                    <a:lnTo>
                      <a:pt x="148" y="406"/>
                    </a:lnTo>
                    <a:lnTo>
                      <a:pt x="123" y="396"/>
                    </a:lnTo>
                    <a:lnTo>
                      <a:pt x="98" y="385"/>
                    </a:lnTo>
                    <a:lnTo>
                      <a:pt x="75" y="369"/>
                    </a:lnTo>
                    <a:lnTo>
                      <a:pt x="53" y="354"/>
                    </a:lnTo>
                    <a:lnTo>
                      <a:pt x="36" y="340"/>
                    </a:lnTo>
                    <a:lnTo>
                      <a:pt x="21" y="327"/>
                    </a:lnTo>
                    <a:lnTo>
                      <a:pt x="9" y="315"/>
                    </a:lnTo>
                    <a:lnTo>
                      <a:pt x="2" y="308"/>
                    </a:lnTo>
                    <a:lnTo>
                      <a:pt x="0" y="306"/>
                    </a:lnTo>
                    <a:lnTo>
                      <a:pt x="38" y="260"/>
                    </a:lnTo>
                    <a:lnTo>
                      <a:pt x="73" y="225"/>
                    </a:lnTo>
                    <a:lnTo>
                      <a:pt x="105" y="200"/>
                    </a:lnTo>
                    <a:lnTo>
                      <a:pt x="134" y="185"/>
                    </a:lnTo>
                    <a:lnTo>
                      <a:pt x="161" y="177"/>
                    </a:lnTo>
                    <a:lnTo>
                      <a:pt x="184" y="175"/>
                    </a:lnTo>
                    <a:lnTo>
                      <a:pt x="205" y="179"/>
                    </a:lnTo>
                    <a:lnTo>
                      <a:pt x="224" y="189"/>
                    </a:lnTo>
                    <a:lnTo>
                      <a:pt x="242" y="200"/>
                    </a:lnTo>
                    <a:lnTo>
                      <a:pt x="255" y="215"/>
                    </a:lnTo>
                    <a:lnTo>
                      <a:pt x="269" y="233"/>
                    </a:lnTo>
                    <a:lnTo>
                      <a:pt x="278" y="250"/>
                    </a:lnTo>
                    <a:lnTo>
                      <a:pt x="288" y="267"/>
                    </a:lnTo>
                    <a:lnTo>
                      <a:pt x="294" y="283"/>
                    </a:lnTo>
                    <a:lnTo>
                      <a:pt x="297" y="296"/>
                    </a:lnTo>
                    <a:lnTo>
                      <a:pt x="301" y="306"/>
                    </a:lnTo>
                    <a:lnTo>
                      <a:pt x="322" y="312"/>
                    </a:lnTo>
                    <a:lnTo>
                      <a:pt x="347" y="321"/>
                    </a:lnTo>
                    <a:lnTo>
                      <a:pt x="374" y="337"/>
                    </a:lnTo>
                    <a:lnTo>
                      <a:pt x="397" y="360"/>
                    </a:lnTo>
                    <a:lnTo>
                      <a:pt x="401" y="308"/>
                    </a:lnTo>
                    <a:lnTo>
                      <a:pt x="409" y="262"/>
                    </a:lnTo>
                    <a:lnTo>
                      <a:pt x="418" y="225"/>
                    </a:lnTo>
                    <a:lnTo>
                      <a:pt x="430" y="196"/>
                    </a:lnTo>
                    <a:lnTo>
                      <a:pt x="415" y="169"/>
                    </a:lnTo>
                    <a:lnTo>
                      <a:pt x="407" y="144"/>
                    </a:lnTo>
                    <a:lnTo>
                      <a:pt x="409" y="117"/>
                    </a:lnTo>
                    <a:lnTo>
                      <a:pt x="417" y="92"/>
                    </a:lnTo>
                    <a:lnTo>
                      <a:pt x="428" y="67"/>
                    </a:lnTo>
                    <a:lnTo>
                      <a:pt x="443" y="46"/>
                    </a:lnTo>
                    <a:lnTo>
                      <a:pt x="457" y="27"/>
                    </a:lnTo>
                    <a:lnTo>
                      <a:pt x="468" y="14"/>
                    </a:lnTo>
                    <a:lnTo>
                      <a:pt x="478" y="4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2006600" y="4579938"/>
                <a:ext cx="469900" cy="169863"/>
              </a:xfrm>
              <a:custGeom>
                <a:avLst/>
                <a:gdLst>
                  <a:gd name="T0" fmla="*/ 0 w 296"/>
                  <a:gd name="T1" fmla="*/ 0 h 107"/>
                  <a:gd name="T2" fmla="*/ 57 w 296"/>
                  <a:gd name="T3" fmla="*/ 13 h 107"/>
                  <a:gd name="T4" fmla="*/ 113 w 296"/>
                  <a:gd name="T5" fmla="*/ 21 h 107"/>
                  <a:gd name="T6" fmla="*/ 163 w 296"/>
                  <a:gd name="T7" fmla="*/ 27 h 107"/>
                  <a:gd name="T8" fmla="*/ 207 w 296"/>
                  <a:gd name="T9" fmla="*/ 29 h 107"/>
                  <a:gd name="T10" fmla="*/ 244 w 296"/>
                  <a:gd name="T11" fmla="*/ 29 h 107"/>
                  <a:gd name="T12" fmla="*/ 271 w 296"/>
                  <a:gd name="T13" fmla="*/ 29 h 107"/>
                  <a:gd name="T14" fmla="*/ 288 w 296"/>
                  <a:gd name="T15" fmla="*/ 27 h 107"/>
                  <a:gd name="T16" fmla="*/ 296 w 296"/>
                  <a:gd name="T17" fmla="*/ 27 h 107"/>
                  <a:gd name="T18" fmla="*/ 274 w 296"/>
                  <a:gd name="T19" fmla="*/ 59 h 107"/>
                  <a:gd name="T20" fmla="*/ 251 w 296"/>
                  <a:gd name="T21" fmla="*/ 84 h 107"/>
                  <a:gd name="T22" fmla="*/ 228 w 296"/>
                  <a:gd name="T23" fmla="*/ 100 h 107"/>
                  <a:gd name="T24" fmla="*/ 203 w 296"/>
                  <a:gd name="T25" fmla="*/ 106 h 107"/>
                  <a:gd name="T26" fmla="*/ 176 w 296"/>
                  <a:gd name="T27" fmla="*/ 107 h 107"/>
                  <a:gd name="T28" fmla="*/ 149 w 296"/>
                  <a:gd name="T29" fmla="*/ 102 h 107"/>
                  <a:gd name="T30" fmla="*/ 125 w 296"/>
                  <a:gd name="T31" fmla="*/ 92 h 107"/>
                  <a:gd name="T32" fmla="*/ 100 w 296"/>
                  <a:gd name="T33" fmla="*/ 81 h 107"/>
                  <a:gd name="T34" fmla="*/ 76 w 296"/>
                  <a:gd name="T35" fmla="*/ 65 h 107"/>
                  <a:gd name="T36" fmla="*/ 55 w 296"/>
                  <a:gd name="T37" fmla="*/ 50 h 107"/>
                  <a:gd name="T38" fmla="*/ 36 w 296"/>
                  <a:gd name="T39" fmla="*/ 34 h 107"/>
                  <a:gd name="T40" fmla="*/ 21 w 296"/>
                  <a:gd name="T41" fmla="*/ 21 h 107"/>
                  <a:gd name="T42" fmla="*/ 9 w 296"/>
                  <a:gd name="T43" fmla="*/ 9 h 107"/>
                  <a:gd name="T44" fmla="*/ 2 w 296"/>
                  <a:gd name="T45" fmla="*/ 2 h 107"/>
                  <a:gd name="T46" fmla="*/ 0 w 296"/>
                  <a:gd name="T4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" h="107">
                    <a:moveTo>
                      <a:pt x="0" y="0"/>
                    </a:moveTo>
                    <a:lnTo>
                      <a:pt x="57" y="13"/>
                    </a:lnTo>
                    <a:lnTo>
                      <a:pt x="113" y="21"/>
                    </a:lnTo>
                    <a:lnTo>
                      <a:pt x="163" y="27"/>
                    </a:lnTo>
                    <a:lnTo>
                      <a:pt x="207" y="29"/>
                    </a:lnTo>
                    <a:lnTo>
                      <a:pt x="244" y="29"/>
                    </a:lnTo>
                    <a:lnTo>
                      <a:pt x="271" y="29"/>
                    </a:lnTo>
                    <a:lnTo>
                      <a:pt x="288" y="27"/>
                    </a:lnTo>
                    <a:lnTo>
                      <a:pt x="296" y="27"/>
                    </a:lnTo>
                    <a:lnTo>
                      <a:pt x="274" y="59"/>
                    </a:lnTo>
                    <a:lnTo>
                      <a:pt x="251" y="84"/>
                    </a:lnTo>
                    <a:lnTo>
                      <a:pt x="228" y="100"/>
                    </a:lnTo>
                    <a:lnTo>
                      <a:pt x="203" y="106"/>
                    </a:lnTo>
                    <a:lnTo>
                      <a:pt x="176" y="107"/>
                    </a:lnTo>
                    <a:lnTo>
                      <a:pt x="149" y="102"/>
                    </a:lnTo>
                    <a:lnTo>
                      <a:pt x="125" y="92"/>
                    </a:lnTo>
                    <a:lnTo>
                      <a:pt x="100" y="81"/>
                    </a:lnTo>
                    <a:lnTo>
                      <a:pt x="76" y="65"/>
                    </a:lnTo>
                    <a:lnTo>
                      <a:pt x="55" y="50"/>
                    </a:lnTo>
                    <a:lnTo>
                      <a:pt x="36" y="34"/>
                    </a:lnTo>
                    <a:lnTo>
                      <a:pt x="21" y="21"/>
                    </a:lnTo>
                    <a:lnTo>
                      <a:pt x="9" y="9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>
                <a:off x="2768600" y="4341813"/>
                <a:ext cx="320675" cy="350838"/>
              </a:xfrm>
              <a:custGeom>
                <a:avLst/>
                <a:gdLst>
                  <a:gd name="T0" fmla="*/ 196 w 202"/>
                  <a:gd name="T1" fmla="*/ 0 h 221"/>
                  <a:gd name="T2" fmla="*/ 196 w 202"/>
                  <a:gd name="T3" fmla="*/ 4 h 221"/>
                  <a:gd name="T4" fmla="*/ 198 w 202"/>
                  <a:gd name="T5" fmla="*/ 11 h 221"/>
                  <a:gd name="T6" fmla="*/ 200 w 202"/>
                  <a:gd name="T7" fmla="*/ 25 h 221"/>
                  <a:gd name="T8" fmla="*/ 202 w 202"/>
                  <a:gd name="T9" fmla="*/ 40 h 221"/>
                  <a:gd name="T10" fmla="*/ 202 w 202"/>
                  <a:gd name="T11" fmla="*/ 59 h 221"/>
                  <a:gd name="T12" fmla="*/ 200 w 202"/>
                  <a:gd name="T13" fmla="*/ 81 h 221"/>
                  <a:gd name="T14" fmla="*/ 198 w 202"/>
                  <a:gd name="T15" fmla="*/ 104 h 221"/>
                  <a:gd name="T16" fmla="*/ 192 w 202"/>
                  <a:gd name="T17" fmla="*/ 127 h 221"/>
                  <a:gd name="T18" fmla="*/ 184 w 202"/>
                  <a:gd name="T19" fmla="*/ 148 h 221"/>
                  <a:gd name="T20" fmla="*/ 173 w 202"/>
                  <a:gd name="T21" fmla="*/ 169 h 221"/>
                  <a:gd name="T22" fmla="*/ 157 w 202"/>
                  <a:gd name="T23" fmla="*/ 188 h 221"/>
                  <a:gd name="T24" fmla="*/ 136 w 202"/>
                  <a:gd name="T25" fmla="*/ 202 h 221"/>
                  <a:gd name="T26" fmla="*/ 111 w 202"/>
                  <a:gd name="T27" fmla="*/ 213 h 221"/>
                  <a:gd name="T28" fmla="*/ 81 w 202"/>
                  <a:gd name="T29" fmla="*/ 219 h 221"/>
                  <a:gd name="T30" fmla="*/ 44 w 202"/>
                  <a:gd name="T31" fmla="*/ 221 h 221"/>
                  <a:gd name="T32" fmla="*/ 0 w 202"/>
                  <a:gd name="T33" fmla="*/ 215 h 221"/>
                  <a:gd name="T34" fmla="*/ 6 w 202"/>
                  <a:gd name="T35" fmla="*/ 211 h 221"/>
                  <a:gd name="T36" fmla="*/ 19 w 202"/>
                  <a:gd name="T37" fmla="*/ 206 h 221"/>
                  <a:gd name="T38" fmla="*/ 40 w 202"/>
                  <a:gd name="T39" fmla="*/ 194 h 221"/>
                  <a:gd name="T40" fmla="*/ 65 w 202"/>
                  <a:gd name="T41" fmla="*/ 177 h 221"/>
                  <a:gd name="T42" fmla="*/ 92 w 202"/>
                  <a:gd name="T43" fmla="*/ 154 h 221"/>
                  <a:gd name="T44" fmla="*/ 123 w 202"/>
                  <a:gd name="T45" fmla="*/ 125 h 221"/>
                  <a:gd name="T46" fmla="*/ 150 w 202"/>
                  <a:gd name="T47" fmla="*/ 90 h 221"/>
                  <a:gd name="T48" fmla="*/ 175 w 202"/>
                  <a:gd name="T49" fmla="*/ 48 h 221"/>
                  <a:gd name="T50" fmla="*/ 196 w 202"/>
                  <a:gd name="T51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2" h="221">
                    <a:moveTo>
                      <a:pt x="196" y="0"/>
                    </a:moveTo>
                    <a:lnTo>
                      <a:pt x="196" y="4"/>
                    </a:lnTo>
                    <a:lnTo>
                      <a:pt x="198" y="11"/>
                    </a:lnTo>
                    <a:lnTo>
                      <a:pt x="200" y="25"/>
                    </a:lnTo>
                    <a:lnTo>
                      <a:pt x="202" y="40"/>
                    </a:lnTo>
                    <a:lnTo>
                      <a:pt x="202" y="59"/>
                    </a:lnTo>
                    <a:lnTo>
                      <a:pt x="200" y="81"/>
                    </a:lnTo>
                    <a:lnTo>
                      <a:pt x="198" y="104"/>
                    </a:lnTo>
                    <a:lnTo>
                      <a:pt x="192" y="127"/>
                    </a:lnTo>
                    <a:lnTo>
                      <a:pt x="184" y="148"/>
                    </a:lnTo>
                    <a:lnTo>
                      <a:pt x="173" y="169"/>
                    </a:lnTo>
                    <a:lnTo>
                      <a:pt x="157" y="188"/>
                    </a:lnTo>
                    <a:lnTo>
                      <a:pt x="136" y="202"/>
                    </a:lnTo>
                    <a:lnTo>
                      <a:pt x="111" y="213"/>
                    </a:lnTo>
                    <a:lnTo>
                      <a:pt x="81" y="219"/>
                    </a:lnTo>
                    <a:lnTo>
                      <a:pt x="44" y="221"/>
                    </a:lnTo>
                    <a:lnTo>
                      <a:pt x="0" y="215"/>
                    </a:lnTo>
                    <a:lnTo>
                      <a:pt x="6" y="211"/>
                    </a:lnTo>
                    <a:lnTo>
                      <a:pt x="19" y="206"/>
                    </a:lnTo>
                    <a:lnTo>
                      <a:pt x="40" y="194"/>
                    </a:lnTo>
                    <a:lnTo>
                      <a:pt x="65" y="177"/>
                    </a:lnTo>
                    <a:lnTo>
                      <a:pt x="92" y="154"/>
                    </a:lnTo>
                    <a:lnTo>
                      <a:pt x="123" y="125"/>
                    </a:lnTo>
                    <a:lnTo>
                      <a:pt x="150" y="90"/>
                    </a:lnTo>
                    <a:lnTo>
                      <a:pt x="175" y="4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2732088" y="4094163"/>
                <a:ext cx="92075" cy="317500"/>
              </a:xfrm>
              <a:custGeom>
                <a:avLst/>
                <a:gdLst>
                  <a:gd name="T0" fmla="*/ 23 w 58"/>
                  <a:gd name="T1" fmla="*/ 0 h 200"/>
                  <a:gd name="T2" fmla="*/ 40 w 58"/>
                  <a:gd name="T3" fmla="*/ 42 h 200"/>
                  <a:gd name="T4" fmla="*/ 52 w 58"/>
                  <a:gd name="T5" fmla="*/ 79 h 200"/>
                  <a:gd name="T6" fmla="*/ 58 w 58"/>
                  <a:gd name="T7" fmla="*/ 108 h 200"/>
                  <a:gd name="T8" fmla="*/ 58 w 58"/>
                  <a:gd name="T9" fmla="*/ 133 h 200"/>
                  <a:gd name="T10" fmla="*/ 56 w 58"/>
                  <a:gd name="T11" fmla="*/ 152 h 200"/>
                  <a:gd name="T12" fmla="*/ 50 w 58"/>
                  <a:gd name="T13" fmla="*/ 167 h 200"/>
                  <a:gd name="T14" fmla="*/ 40 w 58"/>
                  <a:gd name="T15" fmla="*/ 179 h 200"/>
                  <a:gd name="T16" fmla="*/ 33 w 58"/>
                  <a:gd name="T17" fmla="*/ 189 h 200"/>
                  <a:gd name="T18" fmla="*/ 23 w 58"/>
                  <a:gd name="T19" fmla="*/ 194 h 200"/>
                  <a:gd name="T20" fmla="*/ 13 w 58"/>
                  <a:gd name="T21" fmla="*/ 198 h 200"/>
                  <a:gd name="T22" fmla="*/ 6 w 58"/>
                  <a:gd name="T23" fmla="*/ 198 h 200"/>
                  <a:gd name="T24" fmla="*/ 2 w 58"/>
                  <a:gd name="T25" fmla="*/ 200 h 200"/>
                  <a:gd name="T26" fmla="*/ 0 w 58"/>
                  <a:gd name="T27" fmla="*/ 200 h 200"/>
                  <a:gd name="T28" fmla="*/ 11 w 58"/>
                  <a:gd name="T29" fmla="*/ 167 h 200"/>
                  <a:gd name="T30" fmla="*/ 19 w 58"/>
                  <a:gd name="T31" fmla="*/ 135 h 200"/>
                  <a:gd name="T32" fmla="*/ 23 w 58"/>
                  <a:gd name="T33" fmla="*/ 102 h 200"/>
                  <a:gd name="T34" fmla="*/ 25 w 58"/>
                  <a:gd name="T35" fmla="*/ 69 h 200"/>
                  <a:gd name="T36" fmla="*/ 25 w 58"/>
                  <a:gd name="T37" fmla="*/ 42 h 200"/>
                  <a:gd name="T38" fmla="*/ 25 w 58"/>
                  <a:gd name="T39" fmla="*/ 21 h 200"/>
                  <a:gd name="T40" fmla="*/ 25 w 58"/>
                  <a:gd name="T41" fmla="*/ 6 h 200"/>
                  <a:gd name="T42" fmla="*/ 23 w 58"/>
                  <a:gd name="T43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200">
                    <a:moveTo>
                      <a:pt x="23" y="0"/>
                    </a:moveTo>
                    <a:lnTo>
                      <a:pt x="40" y="42"/>
                    </a:lnTo>
                    <a:lnTo>
                      <a:pt x="52" y="79"/>
                    </a:lnTo>
                    <a:lnTo>
                      <a:pt x="58" y="108"/>
                    </a:lnTo>
                    <a:lnTo>
                      <a:pt x="58" y="133"/>
                    </a:lnTo>
                    <a:lnTo>
                      <a:pt x="56" y="152"/>
                    </a:lnTo>
                    <a:lnTo>
                      <a:pt x="50" y="167"/>
                    </a:lnTo>
                    <a:lnTo>
                      <a:pt x="40" y="179"/>
                    </a:lnTo>
                    <a:lnTo>
                      <a:pt x="33" y="189"/>
                    </a:lnTo>
                    <a:lnTo>
                      <a:pt x="23" y="194"/>
                    </a:lnTo>
                    <a:lnTo>
                      <a:pt x="13" y="198"/>
                    </a:lnTo>
                    <a:lnTo>
                      <a:pt x="6" y="198"/>
                    </a:lnTo>
                    <a:lnTo>
                      <a:pt x="2" y="200"/>
                    </a:lnTo>
                    <a:lnTo>
                      <a:pt x="0" y="200"/>
                    </a:lnTo>
                    <a:lnTo>
                      <a:pt x="11" y="167"/>
                    </a:lnTo>
                    <a:lnTo>
                      <a:pt x="19" y="135"/>
                    </a:lnTo>
                    <a:lnTo>
                      <a:pt x="23" y="102"/>
                    </a:lnTo>
                    <a:lnTo>
                      <a:pt x="25" y="69"/>
                    </a:lnTo>
                    <a:lnTo>
                      <a:pt x="25" y="42"/>
                    </a:lnTo>
                    <a:lnTo>
                      <a:pt x="25" y="21"/>
                    </a:lnTo>
                    <a:lnTo>
                      <a:pt x="25" y="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2838830" y="4232910"/>
              <a:ext cx="2093985" cy="11758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978989" y="4335220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Data Type Registries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E2C849C-3618-4E6A-A244-2DDF2546C406}"/>
              </a:ext>
            </a:extLst>
          </p:cNvPr>
          <p:cNvGrpSpPr/>
          <p:nvPr/>
        </p:nvGrpSpPr>
        <p:grpSpPr>
          <a:xfrm>
            <a:off x="5049009" y="2746442"/>
            <a:ext cx="2093985" cy="2662324"/>
            <a:chOff x="5049009" y="2746442"/>
            <a:chExt cx="2093985" cy="2662324"/>
          </a:xfrm>
        </p:grpSpPr>
        <p:grpSp>
          <p:nvGrpSpPr>
            <p:cNvPr id="40" name="Group 39"/>
            <p:cNvGrpSpPr/>
            <p:nvPr/>
          </p:nvGrpSpPr>
          <p:grpSpPr>
            <a:xfrm>
              <a:off x="5492322" y="2746442"/>
              <a:ext cx="1207356" cy="1486468"/>
              <a:chOff x="3629025" y="3538538"/>
              <a:chExt cx="1497013" cy="1843088"/>
            </a:xfrm>
          </p:grpSpPr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3629025" y="3538538"/>
                <a:ext cx="1497013" cy="1843088"/>
              </a:xfrm>
              <a:custGeom>
                <a:avLst/>
                <a:gdLst>
                  <a:gd name="T0" fmla="*/ 745 w 943"/>
                  <a:gd name="T1" fmla="*/ 48 h 1161"/>
                  <a:gd name="T2" fmla="*/ 703 w 943"/>
                  <a:gd name="T3" fmla="*/ 164 h 1161"/>
                  <a:gd name="T4" fmla="*/ 634 w 943"/>
                  <a:gd name="T5" fmla="*/ 192 h 1161"/>
                  <a:gd name="T6" fmla="*/ 553 w 943"/>
                  <a:gd name="T7" fmla="*/ 219 h 1161"/>
                  <a:gd name="T8" fmla="*/ 509 w 943"/>
                  <a:gd name="T9" fmla="*/ 296 h 1161"/>
                  <a:gd name="T10" fmla="*/ 513 w 943"/>
                  <a:gd name="T11" fmla="*/ 348 h 1161"/>
                  <a:gd name="T12" fmla="*/ 557 w 943"/>
                  <a:gd name="T13" fmla="*/ 473 h 1161"/>
                  <a:gd name="T14" fmla="*/ 663 w 943"/>
                  <a:gd name="T15" fmla="*/ 406 h 1161"/>
                  <a:gd name="T16" fmla="*/ 751 w 943"/>
                  <a:gd name="T17" fmla="*/ 258 h 1161"/>
                  <a:gd name="T18" fmla="*/ 847 w 943"/>
                  <a:gd name="T19" fmla="*/ 231 h 1161"/>
                  <a:gd name="T20" fmla="*/ 922 w 943"/>
                  <a:gd name="T21" fmla="*/ 256 h 1161"/>
                  <a:gd name="T22" fmla="*/ 933 w 943"/>
                  <a:gd name="T23" fmla="*/ 317 h 1161"/>
                  <a:gd name="T24" fmla="*/ 862 w 943"/>
                  <a:gd name="T25" fmla="*/ 433 h 1161"/>
                  <a:gd name="T26" fmla="*/ 764 w 943"/>
                  <a:gd name="T27" fmla="*/ 460 h 1161"/>
                  <a:gd name="T28" fmla="*/ 693 w 943"/>
                  <a:gd name="T29" fmla="*/ 448 h 1161"/>
                  <a:gd name="T30" fmla="*/ 636 w 943"/>
                  <a:gd name="T31" fmla="*/ 444 h 1161"/>
                  <a:gd name="T32" fmla="*/ 553 w 943"/>
                  <a:gd name="T33" fmla="*/ 527 h 1161"/>
                  <a:gd name="T34" fmla="*/ 545 w 943"/>
                  <a:gd name="T35" fmla="*/ 869 h 1161"/>
                  <a:gd name="T36" fmla="*/ 505 w 943"/>
                  <a:gd name="T37" fmla="*/ 1161 h 1161"/>
                  <a:gd name="T38" fmla="*/ 503 w 943"/>
                  <a:gd name="T39" fmla="*/ 835 h 1161"/>
                  <a:gd name="T40" fmla="*/ 468 w 943"/>
                  <a:gd name="T41" fmla="*/ 737 h 1161"/>
                  <a:gd name="T42" fmla="*/ 346 w 943"/>
                  <a:gd name="T43" fmla="*/ 719 h 1161"/>
                  <a:gd name="T44" fmla="*/ 188 w 943"/>
                  <a:gd name="T45" fmla="*/ 788 h 1161"/>
                  <a:gd name="T46" fmla="*/ 80 w 943"/>
                  <a:gd name="T47" fmla="*/ 758 h 1161"/>
                  <a:gd name="T48" fmla="*/ 19 w 943"/>
                  <a:gd name="T49" fmla="*/ 692 h 1161"/>
                  <a:gd name="T50" fmla="*/ 0 w 943"/>
                  <a:gd name="T51" fmla="*/ 656 h 1161"/>
                  <a:gd name="T52" fmla="*/ 155 w 943"/>
                  <a:gd name="T53" fmla="*/ 533 h 1161"/>
                  <a:gd name="T54" fmla="*/ 286 w 943"/>
                  <a:gd name="T55" fmla="*/ 546 h 1161"/>
                  <a:gd name="T56" fmla="*/ 372 w 943"/>
                  <a:gd name="T57" fmla="*/ 608 h 1161"/>
                  <a:gd name="T58" fmla="*/ 394 w 943"/>
                  <a:gd name="T59" fmla="*/ 639 h 1161"/>
                  <a:gd name="T60" fmla="*/ 499 w 943"/>
                  <a:gd name="T61" fmla="*/ 710 h 1161"/>
                  <a:gd name="T62" fmla="*/ 497 w 943"/>
                  <a:gd name="T63" fmla="*/ 465 h 1161"/>
                  <a:gd name="T64" fmla="*/ 430 w 943"/>
                  <a:gd name="T65" fmla="*/ 358 h 1161"/>
                  <a:gd name="T66" fmla="*/ 298 w 943"/>
                  <a:gd name="T67" fmla="*/ 421 h 1161"/>
                  <a:gd name="T68" fmla="*/ 184 w 943"/>
                  <a:gd name="T69" fmla="*/ 398 h 1161"/>
                  <a:gd name="T70" fmla="*/ 107 w 943"/>
                  <a:gd name="T71" fmla="*/ 317 h 1161"/>
                  <a:gd name="T72" fmla="*/ 80 w 943"/>
                  <a:gd name="T73" fmla="*/ 271 h 1161"/>
                  <a:gd name="T74" fmla="*/ 232 w 943"/>
                  <a:gd name="T75" fmla="*/ 214 h 1161"/>
                  <a:gd name="T76" fmla="*/ 347 w 943"/>
                  <a:gd name="T77" fmla="*/ 267 h 1161"/>
                  <a:gd name="T78" fmla="*/ 426 w 943"/>
                  <a:gd name="T79" fmla="*/ 327 h 1161"/>
                  <a:gd name="T80" fmla="*/ 465 w 943"/>
                  <a:gd name="T81" fmla="*/ 321 h 1161"/>
                  <a:gd name="T82" fmla="*/ 426 w 943"/>
                  <a:gd name="T83" fmla="*/ 187 h 1161"/>
                  <a:gd name="T84" fmla="*/ 340 w 943"/>
                  <a:gd name="T85" fmla="*/ 94 h 1161"/>
                  <a:gd name="T86" fmla="*/ 286 w 943"/>
                  <a:gd name="T87" fmla="*/ 37 h 1161"/>
                  <a:gd name="T88" fmla="*/ 319 w 943"/>
                  <a:gd name="T89" fmla="*/ 6 h 1161"/>
                  <a:gd name="T90" fmla="*/ 411 w 943"/>
                  <a:gd name="T91" fmla="*/ 12 h 1161"/>
                  <a:gd name="T92" fmla="*/ 428 w 943"/>
                  <a:gd name="T93" fmla="*/ 60 h 1161"/>
                  <a:gd name="T94" fmla="*/ 417 w 943"/>
                  <a:gd name="T95" fmla="*/ 104 h 1161"/>
                  <a:gd name="T96" fmla="*/ 453 w 943"/>
                  <a:gd name="T97" fmla="*/ 79 h 1161"/>
                  <a:gd name="T98" fmla="*/ 482 w 943"/>
                  <a:gd name="T99" fmla="*/ 100 h 1161"/>
                  <a:gd name="T100" fmla="*/ 465 w 943"/>
                  <a:gd name="T101" fmla="*/ 217 h 1161"/>
                  <a:gd name="T102" fmla="*/ 486 w 943"/>
                  <a:gd name="T103" fmla="*/ 277 h 1161"/>
                  <a:gd name="T104" fmla="*/ 549 w 943"/>
                  <a:gd name="T105" fmla="*/ 187 h 1161"/>
                  <a:gd name="T106" fmla="*/ 595 w 943"/>
                  <a:gd name="T107" fmla="*/ 69 h 1161"/>
                  <a:gd name="T108" fmla="*/ 666 w 943"/>
                  <a:gd name="T109" fmla="*/ 10 h 1161"/>
                  <a:gd name="T110" fmla="*/ 734 w 943"/>
                  <a:gd name="T111" fmla="*/ 0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43" h="1161">
                    <a:moveTo>
                      <a:pt x="734" y="0"/>
                    </a:moveTo>
                    <a:lnTo>
                      <a:pt x="743" y="0"/>
                    </a:lnTo>
                    <a:lnTo>
                      <a:pt x="745" y="0"/>
                    </a:lnTo>
                    <a:lnTo>
                      <a:pt x="745" y="48"/>
                    </a:lnTo>
                    <a:lnTo>
                      <a:pt x="741" y="89"/>
                    </a:lnTo>
                    <a:lnTo>
                      <a:pt x="732" y="121"/>
                    </a:lnTo>
                    <a:lnTo>
                      <a:pt x="718" y="144"/>
                    </a:lnTo>
                    <a:lnTo>
                      <a:pt x="703" y="164"/>
                    </a:lnTo>
                    <a:lnTo>
                      <a:pt x="688" y="177"/>
                    </a:lnTo>
                    <a:lnTo>
                      <a:pt x="668" y="187"/>
                    </a:lnTo>
                    <a:lnTo>
                      <a:pt x="651" y="191"/>
                    </a:lnTo>
                    <a:lnTo>
                      <a:pt x="634" y="192"/>
                    </a:lnTo>
                    <a:lnTo>
                      <a:pt x="616" y="192"/>
                    </a:lnTo>
                    <a:lnTo>
                      <a:pt x="603" y="191"/>
                    </a:lnTo>
                    <a:lnTo>
                      <a:pt x="574" y="202"/>
                    </a:lnTo>
                    <a:lnTo>
                      <a:pt x="553" y="219"/>
                    </a:lnTo>
                    <a:lnTo>
                      <a:pt x="536" y="239"/>
                    </a:lnTo>
                    <a:lnTo>
                      <a:pt x="522" y="260"/>
                    </a:lnTo>
                    <a:lnTo>
                      <a:pt x="515" y="279"/>
                    </a:lnTo>
                    <a:lnTo>
                      <a:pt x="509" y="296"/>
                    </a:lnTo>
                    <a:lnTo>
                      <a:pt x="505" y="308"/>
                    </a:lnTo>
                    <a:lnTo>
                      <a:pt x="505" y="312"/>
                    </a:lnTo>
                    <a:lnTo>
                      <a:pt x="505" y="312"/>
                    </a:lnTo>
                    <a:lnTo>
                      <a:pt x="513" y="348"/>
                    </a:lnTo>
                    <a:lnTo>
                      <a:pt x="524" y="392"/>
                    </a:lnTo>
                    <a:lnTo>
                      <a:pt x="534" y="442"/>
                    </a:lnTo>
                    <a:lnTo>
                      <a:pt x="541" y="494"/>
                    </a:lnTo>
                    <a:lnTo>
                      <a:pt x="557" y="473"/>
                    </a:lnTo>
                    <a:lnTo>
                      <a:pt x="576" y="454"/>
                    </a:lnTo>
                    <a:lnTo>
                      <a:pt x="599" y="435"/>
                    </a:lnTo>
                    <a:lnTo>
                      <a:pt x="628" y="419"/>
                    </a:lnTo>
                    <a:lnTo>
                      <a:pt x="663" y="406"/>
                    </a:lnTo>
                    <a:lnTo>
                      <a:pt x="682" y="354"/>
                    </a:lnTo>
                    <a:lnTo>
                      <a:pt x="703" y="314"/>
                    </a:lnTo>
                    <a:lnTo>
                      <a:pt x="726" y="281"/>
                    </a:lnTo>
                    <a:lnTo>
                      <a:pt x="751" y="258"/>
                    </a:lnTo>
                    <a:lnTo>
                      <a:pt x="774" y="242"/>
                    </a:lnTo>
                    <a:lnTo>
                      <a:pt x="799" y="233"/>
                    </a:lnTo>
                    <a:lnTo>
                      <a:pt x="824" y="229"/>
                    </a:lnTo>
                    <a:lnTo>
                      <a:pt x="847" y="231"/>
                    </a:lnTo>
                    <a:lnTo>
                      <a:pt x="870" y="235"/>
                    </a:lnTo>
                    <a:lnTo>
                      <a:pt x="889" y="241"/>
                    </a:lnTo>
                    <a:lnTo>
                      <a:pt x="907" y="248"/>
                    </a:lnTo>
                    <a:lnTo>
                      <a:pt x="922" y="256"/>
                    </a:lnTo>
                    <a:lnTo>
                      <a:pt x="933" y="262"/>
                    </a:lnTo>
                    <a:lnTo>
                      <a:pt x="939" y="266"/>
                    </a:lnTo>
                    <a:lnTo>
                      <a:pt x="943" y="267"/>
                    </a:lnTo>
                    <a:lnTo>
                      <a:pt x="933" y="317"/>
                    </a:lnTo>
                    <a:lnTo>
                      <a:pt x="920" y="358"/>
                    </a:lnTo>
                    <a:lnTo>
                      <a:pt x="905" y="391"/>
                    </a:lnTo>
                    <a:lnTo>
                      <a:pt x="883" y="415"/>
                    </a:lnTo>
                    <a:lnTo>
                      <a:pt x="862" y="433"/>
                    </a:lnTo>
                    <a:lnTo>
                      <a:pt x="837" y="446"/>
                    </a:lnTo>
                    <a:lnTo>
                      <a:pt x="812" y="454"/>
                    </a:lnTo>
                    <a:lnTo>
                      <a:pt x="789" y="458"/>
                    </a:lnTo>
                    <a:lnTo>
                      <a:pt x="764" y="460"/>
                    </a:lnTo>
                    <a:lnTo>
                      <a:pt x="743" y="458"/>
                    </a:lnTo>
                    <a:lnTo>
                      <a:pt x="722" y="454"/>
                    </a:lnTo>
                    <a:lnTo>
                      <a:pt x="705" y="452"/>
                    </a:lnTo>
                    <a:lnTo>
                      <a:pt x="693" y="448"/>
                    </a:lnTo>
                    <a:lnTo>
                      <a:pt x="684" y="444"/>
                    </a:lnTo>
                    <a:lnTo>
                      <a:pt x="682" y="444"/>
                    </a:lnTo>
                    <a:lnTo>
                      <a:pt x="674" y="431"/>
                    </a:lnTo>
                    <a:lnTo>
                      <a:pt x="636" y="444"/>
                    </a:lnTo>
                    <a:lnTo>
                      <a:pt x="607" y="462"/>
                    </a:lnTo>
                    <a:lnTo>
                      <a:pt x="582" y="483"/>
                    </a:lnTo>
                    <a:lnTo>
                      <a:pt x="565" y="506"/>
                    </a:lnTo>
                    <a:lnTo>
                      <a:pt x="553" y="527"/>
                    </a:lnTo>
                    <a:lnTo>
                      <a:pt x="545" y="544"/>
                    </a:lnTo>
                    <a:lnTo>
                      <a:pt x="545" y="565"/>
                    </a:lnTo>
                    <a:lnTo>
                      <a:pt x="545" y="856"/>
                    </a:lnTo>
                    <a:lnTo>
                      <a:pt x="545" y="869"/>
                    </a:lnTo>
                    <a:lnTo>
                      <a:pt x="545" y="879"/>
                    </a:lnTo>
                    <a:lnTo>
                      <a:pt x="545" y="885"/>
                    </a:lnTo>
                    <a:lnTo>
                      <a:pt x="561" y="1161"/>
                    </a:lnTo>
                    <a:lnTo>
                      <a:pt x="505" y="1161"/>
                    </a:lnTo>
                    <a:lnTo>
                      <a:pt x="505" y="863"/>
                    </a:lnTo>
                    <a:lnTo>
                      <a:pt x="505" y="863"/>
                    </a:lnTo>
                    <a:lnTo>
                      <a:pt x="505" y="856"/>
                    </a:lnTo>
                    <a:lnTo>
                      <a:pt x="503" y="835"/>
                    </a:lnTo>
                    <a:lnTo>
                      <a:pt x="499" y="812"/>
                    </a:lnTo>
                    <a:lnTo>
                      <a:pt x="493" y="787"/>
                    </a:lnTo>
                    <a:lnTo>
                      <a:pt x="482" y="762"/>
                    </a:lnTo>
                    <a:lnTo>
                      <a:pt x="468" y="737"/>
                    </a:lnTo>
                    <a:lnTo>
                      <a:pt x="449" y="713"/>
                    </a:lnTo>
                    <a:lnTo>
                      <a:pt x="424" y="694"/>
                    </a:lnTo>
                    <a:lnTo>
                      <a:pt x="392" y="679"/>
                    </a:lnTo>
                    <a:lnTo>
                      <a:pt x="346" y="719"/>
                    </a:lnTo>
                    <a:lnTo>
                      <a:pt x="301" y="750"/>
                    </a:lnTo>
                    <a:lnTo>
                      <a:pt x="259" y="771"/>
                    </a:lnTo>
                    <a:lnTo>
                      <a:pt x="223" y="783"/>
                    </a:lnTo>
                    <a:lnTo>
                      <a:pt x="188" y="788"/>
                    </a:lnTo>
                    <a:lnTo>
                      <a:pt x="157" y="788"/>
                    </a:lnTo>
                    <a:lnTo>
                      <a:pt x="128" y="783"/>
                    </a:lnTo>
                    <a:lnTo>
                      <a:pt x="103" y="771"/>
                    </a:lnTo>
                    <a:lnTo>
                      <a:pt x="80" y="758"/>
                    </a:lnTo>
                    <a:lnTo>
                      <a:pt x="61" y="742"/>
                    </a:lnTo>
                    <a:lnTo>
                      <a:pt x="44" y="725"/>
                    </a:lnTo>
                    <a:lnTo>
                      <a:pt x="30" y="708"/>
                    </a:lnTo>
                    <a:lnTo>
                      <a:pt x="19" y="692"/>
                    </a:lnTo>
                    <a:lnTo>
                      <a:pt x="11" y="677"/>
                    </a:lnTo>
                    <a:lnTo>
                      <a:pt x="5" y="665"/>
                    </a:lnTo>
                    <a:lnTo>
                      <a:pt x="2" y="658"/>
                    </a:lnTo>
                    <a:lnTo>
                      <a:pt x="0" y="656"/>
                    </a:lnTo>
                    <a:lnTo>
                      <a:pt x="40" y="608"/>
                    </a:lnTo>
                    <a:lnTo>
                      <a:pt x="80" y="573"/>
                    </a:lnTo>
                    <a:lnTo>
                      <a:pt x="119" y="548"/>
                    </a:lnTo>
                    <a:lnTo>
                      <a:pt x="155" y="533"/>
                    </a:lnTo>
                    <a:lnTo>
                      <a:pt x="192" y="527"/>
                    </a:lnTo>
                    <a:lnTo>
                      <a:pt x="224" y="529"/>
                    </a:lnTo>
                    <a:lnTo>
                      <a:pt x="257" y="535"/>
                    </a:lnTo>
                    <a:lnTo>
                      <a:pt x="286" y="546"/>
                    </a:lnTo>
                    <a:lnTo>
                      <a:pt x="313" y="560"/>
                    </a:lnTo>
                    <a:lnTo>
                      <a:pt x="336" y="577"/>
                    </a:lnTo>
                    <a:lnTo>
                      <a:pt x="357" y="592"/>
                    </a:lnTo>
                    <a:lnTo>
                      <a:pt x="372" y="608"/>
                    </a:lnTo>
                    <a:lnTo>
                      <a:pt x="384" y="619"/>
                    </a:lnTo>
                    <a:lnTo>
                      <a:pt x="392" y="627"/>
                    </a:lnTo>
                    <a:lnTo>
                      <a:pt x="394" y="631"/>
                    </a:lnTo>
                    <a:lnTo>
                      <a:pt x="394" y="639"/>
                    </a:lnTo>
                    <a:lnTo>
                      <a:pt x="430" y="652"/>
                    </a:lnTo>
                    <a:lnTo>
                      <a:pt x="463" y="673"/>
                    </a:lnTo>
                    <a:lnTo>
                      <a:pt x="492" y="700"/>
                    </a:lnTo>
                    <a:lnTo>
                      <a:pt x="499" y="710"/>
                    </a:lnTo>
                    <a:lnTo>
                      <a:pt x="505" y="721"/>
                    </a:lnTo>
                    <a:lnTo>
                      <a:pt x="505" y="565"/>
                    </a:lnTo>
                    <a:lnTo>
                      <a:pt x="503" y="515"/>
                    </a:lnTo>
                    <a:lnTo>
                      <a:pt x="497" y="465"/>
                    </a:lnTo>
                    <a:lnTo>
                      <a:pt x="488" y="414"/>
                    </a:lnTo>
                    <a:lnTo>
                      <a:pt x="472" y="394"/>
                    </a:lnTo>
                    <a:lnTo>
                      <a:pt x="453" y="375"/>
                    </a:lnTo>
                    <a:lnTo>
                      <a:pt x="430" y="358"/>
                    </a:lnTo>
                    <a:lnTo>
                      <a:pt x="401" y="348"/>
                    </a:lnTo>
                    <a:lnTo>
                      <a:pt x="365" y="383"/>
                    </a:lnTo>
                    <a:lnTo>
                      <a:pt x="330" y="408"/>
                    </a:lnTo>
                    <a:lnTo>
                      <a:pt x="298" y="421"/>
                    </a:lnTo>
                    <a:lnTo>
                      <a:pt x="265" y="425"/>
                    </a:lnTo>
                    <a:lnTo>
                      <a:pt x="236" y="421"/>
                    </a:lnTo>
                    <a:lnTo>
                      <a:pt x="209" y="412"/>
                    </a:lnTo>
                    <a:lnTo>
                      <a:pt x="184" y="398"/>
                    </a:lnTo>
                    <a:lnTo>
                      <a:pt x="161" y="379"/>
                    </a:lnTo>
                    <a:lnTo>
                      <a:pt x="140" y="360"/>
                    </a:lnTo>
                    <a:lnTo>
                      <a:pt x="123" y="339"/>
                    </a:lnTo>
                    <a:lnTo>
                      <a:pt x="107" y="317"/>
                    </a:lnTo>
                    <a:lnTo>
                      <a:pt x="96" y="300"/>
                    </a:lnTo>
                    <a:lnTo>
                      <a:pt x="88" y="285"/>
                    </a:lnTo>
                    <a:lnTo>
                      <a:pt x="82" y="275"/>
                    </a:lnTo>
                    <a:lnTo>
                      <a:pt x="80" y="271"/>
                    </a:lnTo>
                    <a:lnTo>
                      <a:pt x="121" y="241"/>
                    </a:lnTo>
                    <a:lnTo>
                      <a:pt x="159" y="221"/>
                    </a:lnTo>
                    <a:lnTo>
                      <a:pt x="198" y="212"/>
                    </a:lnTo>
                    <a:lnTo>
                      <a:pt x="232" y="214"/>
                    </a:lnTo>
                    <a:lnTo>
                      <a:pt x="265" y="219"/>
                    </a:lnTo>
                    <a:lnTo>
                      <a:pt x="296" y="233"/>
                    </a:lnTo>
                    <a:lnTo>
                      <a:pt x="322" y="248"/>
                    </a:lnTo>
                    <a:lnTo>
                      <a:pt x="347" y="267"/>
                    </a:lnTo>
                    <a:lnTo>
                      <a:pt x="367" y="287"/>
                    </a:lnTo>
                    <a:lnTo>
                      <a:pt x="384" y="304"/>
                    </a:lnTo>
                    <a:lnTo>
                      <a:pt x="397" y="321"/>
                    </a:lnTo>
                    <a:lnTo>
                      <a:pt x="426" y="327"/>
                    </a:lnTo>
                    <a:lnTo>
                      <a:pt x="453" y="341"/>
                    </a:lnTo>
                    <a:lnTo>
                      <a:pt x="474" y="356"/>
                    </a:lnTo>
                    <a:lnTo>
                      <a:pt x="470" y="342"/>
                    </a:lnTo>
                    <a:lnTo>
                      <a:pt x="465" y="321"/>
                    </a:lnTo>
                    <a:lnTo>
                      <a:pt x="457" y="294"/>
                    </a:lnTo>
                    <a:lnTo>
                      <a:pt x="447" y="262"/>
                    </a:lnTo>
                    <a:lnTo>
                      <a:pt x="438" y="225"/>
                    </a:lnTo>
                    <a:lnTo>
                      <a:pt x="426" y="187"/>
                    </a:lnTo>
                    <a:lnTo>
                      <a:pt x="413" y="148"/>
                    </a:lnTo>
                    <a:lnTo>
                      <a:pt x="401" y="112"/>
                    </a:lnTo>
                    <a:lnTo>
                      <a:pt x="367" y="106"/>
                    </a:lnTo>
                    <a:lnTo>
                      <a:pt x="340" y="94"/>
                    </a:lnTo>
                    <a:lnTo>
                      <a:pt x="319" y="83"/>
                    </a:lnTo>
                    <a:lnTo>
                      <a:pt x="303" y="68"/>
                    </a:lnTo>
                    <a:lnTo>
                      <a:pt x="294" y="52"/>
                    </a:lnTo>
                    <a:lnTo>
                      <a:pt x="286" y="37"/>
                    </a:lnTo>
                    <a:lnTo>
                      <a:pt x="282" y="25"/>
                    </a:lnTo>
                    <a:lnTo>
                      <a:pt x="280" y="18"/>
                    </a:lnTo>
                    <a:lnTo>
                      <a:pt x="280" y="14"/>
                    </a:lnTo>
                    <a:lnTo>
                      <a:pt x="319" y="6"/>
                    </a:lnTo>
                    <a:lnTo>
                      <a:pt x="351" y="0"/>
                    </a:lnTo>
                    <a:lnTo>
                      <a:pt x="376" y="0"/>
                    </a:lnTo>
                    <a:lnTo>
                      <a:pt x="395" y="4"/>
                    </a:lnTo>
                    <a:lnTo>
                      <a:pt x="411" y="12"/>
                    </a:lnTo>
                    <a:lnTo>
                      <a:pt x="420" y="21"/>
                    </a:lnTo>
                    <a:lnTo>
                      <a:pt x="426" y="33"/>
                    </a:lnTo>
                    <a:lnTo>
                      <a:pt x="428" y="46"/>
                    </a:lnTo>
                    <a:lnTo>
                      <a:pt x="428" y="60"/>
                    </a:lnTo>
                    <a:lnTo>
                      <a:pt x="426" y="73"/>
                    </a:lnTo>
                    <a:lnTo>
                      <a:pt x="422" y="85"/>
                    </a:lnTo>
                    <a:lnTo>
                      <a:pt x="420" y="96"/>
                    </a:lnTo>
                    <a:lnTo>
                      <a:pt x="417" y="104"/>
                    </a:lnTo>
                    <a:lnTo>
                      <a:pt x="434" y="142"/>
                    </a:lnTo>
                    <a:lnTo>
                      <a:pt x="434" y="123"/>
                    </a:lnTo>
                    <a:lnTo>
                      <a:pt x="442" y="102"/>
                    </a:lnTo>
                    <a:lnTo>
                      <a:pt x="453" y="79"/>
                    </a:lnTo>
                    <a:lnTo>
                      <a:pt x="474" y="56"/>
                    </a:lnTo>
                    <a:lnTo>
                      <a:pt x="476" y="62"/>
                    </a:lnTo>
                    <a:lnTo>
                      <a:pt x="478" y="77"/>
                    </a:lnTo>
                    <a:lnTo>
                      <a:pt x="482" y="100"/>
                    </a:lnTo>
                    <a:lnTo>
                      <a:pt x="484" y="129"/>
                    </a:lnTo>
                    <a:lnTo>
                      <a:pt x="482" y="158"/>
                    </a:lnTo>
                    <a:lnTo>
                      <a:pt x="476" y="189"/>
                    </a:lnTo>
                    <a:lnTo>
                      <a:pt x="465" y="217"/>
                    </a:lnTo>
                    <a:lnTo>
                      <a:pt x="463" y="219"/>
                    </a:lnTo>
                    <a:lnTo>
                      <a:pt x="474" y="250"/>
                    </a:lnTo>
                    <a:lnTo>
                      <a:pt x="486" y="277"/>
                    </a:lnTo>
                    <a:lnTo>
                      <a:pt x="486" y="277"/>
                    </a:lnTo>
                    <a:lnTo>
                      <a:pt x="495" y="256"/>
                    </a:lnTo>
                    <a:lnTo>
                      <a:pt x="507" y="231"/>
                    </a:lnTo>
                    <a:lnTo>
                      <a:pt x="526" y="208"/>
                    </a:lnTo>
                    <a:lnTo>
                      <a:pt x="549" y="187"/>
                    </a:lnTo>
                    <a:lnTo>
                      <a:pt x="580" y="171"/>
                    </a:lnTo>
                    <a:lnTo>
                      <a:pt x="578" y="131"/>
                    </a:lnTo>
                    <a:lnTo>
                      <a:pt x="584" y="96"/>
                    </a:lnTo>
                    <a:lnTo>
                      <a:pt x="595" y="69"/>
                    </a:lnTo>
                    <a:lnTo>
                      <a:pt x="609" y="48"/>
                    </a:lnTo>
                    <a:lnTo>
                      <a:pt x="628" y="31"/>
                    </a:lnTo>
                    <a:lnTo>
                      <a:pt x="647" y="19"/>
                    </a:lnTo>
                    <a:lnTo>
                      <a:pt x="666" y="10"/>
                    </a:lnTo>
                    <a:lnTo>
                      <a:pt x="686" y="4"/>
                    </a:lnTo>
                    <a:lnTo>
                      <a:pt x="705" y="2"/>
                    </a:lnTo>
                    <a:lnTo>
                      <a:pt x="720" y="0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4699000" y="3962400"/>
                <a:ext cx="427038" cy="312738"/>
              </a:xfrm>
              <a:custGeom>
                <a:avLst/>
                <a:gdLst>
                  <a:gd name="T0" fmla="*/ 269 w 269"/>
                  <a:gd name="T1" fmla="*/ 0 h 197"/>
                  <a:gd name="T2" fmla="*/ 267 w 269"/>
                  <a:gd name="T3" fmla="*/ 4 h 197"/>
                  <a:gd name="T4" fmla="*/ 267 w 269"/>
                  <a:gd name="T5" fmla="*/ 14 h 197"/>
                  <a:gd name="T6" fmla="*/ 265 w 269"/>
                  <a:gd name="T7" fmla="*/ 27 h 197"/>
                  <a:gd name="T8" fmla="*/ 261 w 269"/>
                  <a:gd name="T9" fmla="*/ 45 h 197"/>
                  <a:gd name="T10" fmla="*/ 256 w 269"/>
                  <a:gd name="T11" fmla="*/ 64 h 197"/>
                  <a:gd name="T12" fmla="*/ 248 w 269"/>
                  <a:gd name="T13" fmla="*/ 87 h 197"/>
                  <a:gd name="T14" fmla="*/ 238 w 269"/>
                  <a:gd name="T15" fmla="*/ 108 h 197"/>
                  <a:gd name="T16" fmla="*/ 227 w 269"/>
                  <a:gd name="T17" fmla="*/ 131 h 197"/>
                  <a:gd name="T18" fmla="*/ 211 w 269"/>
                  <a:gd name="T19" fmla="*/ 150 h 197"/>
                  <a:gd name="T20" fmla="*/ 194 w 269"/>
                  <a:gd name="T21" fmla="*/ 168 h 197"/>
                  <a:gd name="T22" fmla="*/ 171 w 269"/>
                  <a:gd name="T23" fmla="*/ 183 h 197"/>
                  <a:gd name="T24" fmla="*/ 146 w 269"/>
                  <a:gd name="T25" fmla="*/ 193 h 197"/>
                  <a:gd name="T26" fmla="*/ 117 w 269"/>
                  <a:gd name="T27" fmla="*/ 197 h 197"/>
                  <a:gd name="T28" fmla="*/ 83 w 269"/>
                  <a:gd name="T29" fmla="*/ 193 h 197"/>
                  <a:gd name="T30" fmla="*/ 44 w 269"/>
                  <a:gd name="T31" fmla="*/ 183 h 197"/>
                  <a:gd name="T32" fmla="*/ 0 w 269"/>
                  <a:gd name="T33" fmla="*/ 164 h 197"/>
                  <a:gd name="T34" fmla="*/ 6 w 269"/>
                  <a:gd name="T35" fmla="*/ 164 h 197"/>
                  <a:gd name="T36" fmla="*/ 21 w 269"/>
                  <a:gd name="T37" fmla="*/ 160 h 197"/>
                  <a:gd name="T38" fmla="*/ 46 w 269"/>
                  <a:gd name="T39" fmla="*/ 152 h 197"/>
                  <a:gd name="T40" fmla="*/ 75 w 269"/>
                  <a:gd name="T41" fmla="*/ 141 h 197"/>
                  <a:gd name="T42" fmla="*/ 111 w 269"/>
                  <a:gd name="T43" fmla="*/ 125 h 197"/>
                  <a:gd name="T44" fmla="*/ 150 w 269"/>
                  <a:gd name="T45" fmla="*/ 104 h 197"/>
                  <a:gd name="T46" fmla="*/ 190 w 269"/>
                  <a:gd name="T47" fmla="*/ 77 h 197"/>
                  <a:gd name="T48" fmla="*/ 231 w 269"/>
                  <a:gd name="T49" fmla="*/ 43 h 197"/>
                  <a:gd name="T50" fmla="*/ 269 w 269"/>
                  <a:gd name="T51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9" h="197">
                    <a:moveTo>
                      <a:pt x="269" y="0"/>
                    </a:moveTo>
                    <a:lnTo>
                      <a:pt x="267" y="4"/>
                    </a:lnTo>
                    <a:lnTo>
                      <a:pt x="267" y="14"/>
                    </a:lnTo>
                    <a:lnTo>
                      <a:pt x="265" y="27"/>
                    </a:lnTo>
                    <a:lnTo>
                      <a:pt x="261" y="45"/>
                    </a:lnTo>
                    <a:lnTo>
                      <a:pt x="256" y="64"/>
                    </a:lnTo>
                    <a:lnTo>
                      <a:pt x="248" y="87"/>
                    </a:lnTo>
                    <a:lnTo>
                      <a:pt x="238" y="108"/>
                    </a:lnTo>
                    <a:lnTo>
                      <a:pt x="227" y="131"/>
                    </a:lnTo>
                    <a:lnTo>
                      <a:pt x="211" y="150"/>
                    </a:lnTo>
                    <a:lnTo>
                      <a:pt x="194" y="168"/>
                    </a:lnTo>
                    <a:lnTo>
                      <a:pt x="171" y="183"/>
                    </a:lnTo>
                    <a:lnTo>
                      <a:pt x="146" y="193"/>
                    </a:lnTo>
                    <a:lnTo>
                      <a:pt x="117" y="197"/>
                    </a:lnTo>
                    <a:lnTo>
                      <a:pt x="83" y="193"/>
                    </a:lnTo>
                    <a:lnTo>
                      <a:pt x="44" y="183"/>
                    </a:lnTo>
                    <a:lnTo>
                      <a:pt x="0" y="164"/>
                    </a:lnTo>
                    <a:lnTo>
                      <a:pt x="6" y="164"/>
                    </a:lnTo>
                    <a:lnTo>
                      <a:pt x="21" y="160"/>
                    </a:lnTo>
                    <a:lnTo>
                      <a:pt x="46" y="152"/>
                    </a:lnTo>
                    <a:lnTo>
                      <a:pt x="75" y="141"/>
                    </a:lnTo>
                    <a:lnTo>
                      <a:pt x="111" y="125"/>
                    </a:lnTo>
                    <a:lnTo>
                      <a:pt x="150" y="104"/>
                    </a:lnTo>
                    <a:lnTo>
                      <a:pt x="190" y="77"/>
                    </a:lnTo>
                    <a:lnTo>
                      <a:pt x="231" y="43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3629025" y="4579938"/>
                <a:ext cx="622300" cy="215900"/>
              </a:xfrm>
              <a:custGeom>
                <a:avLst/>
                <a:gdLst>
                  <a:gd name="T0" fmla="*/ 0 w 392"/>
                  <a:gd name="T1" fmla="*/ 0 h 136"/>
                  <a:gd name="T2" fmla="*/ 4 w 392"/>
                  <a:gd name="T3" fmla="*/ 2 h 136"/>
                  <a:gd name="T4" fmla="*/ 15 w 392"/>
                  <a:gd name="T5" fmla="*/ 8 h 136"/>
                  <a:gd name="T6" fmla="*/ 34 w 392"/>
                  <a:gd name="T7" fmla="*/ 17 h 136"/>
                  <a:gd name="T8" fmla="*/ 59 w 392"/>
                  <a:gd name="T9" fmla="*/ 27 h 136"/>
                  <a:gd name="T10" fmla="*/ 90 w 392"/>
                  <a:gd name="T11" fmla="*/ 36 h 136"/>
                  <a:gd name="T12" fmla="*/ 125 w 392"/>
                  <a:gd name="T13" fmla="*/ 46 h 136"/>
                  <a:gd name="T14" fmla="*/ 163 w 392"/>
                  <a:gd name="T15" fmla="*/ 54 h 136"/>
                  <a:gd name="T16" fmla="*/ 205 w 392"/>
                  <a:gd name="T17" fmla="*/ 59 h 136"/>
                  <a:gd name="T18" fmla="*/ 249 w 392"/>
                  <a:gd name="T19" fmla="*/ 59 h 136"/>
                  <a:gd name="T20" fmla="*/ 296 w 392"/>
                  <a:gd name="T21" fmla="*/ 54 h 136"/>
                  <a:gd name="T22" fmla="*/ 344 w 392"/>
                  <a:gd name="T23" fmla="*/ 42 h 136"/>
                  <a:gd name="T24" fmla="*/ 392 w 392"/>
                  <a:gd name="T25" fmla="*/ 23 h 136"/>
                  <a:gd name="T26" fmla="*/ 390 w 392"/>
                  <a:gd name="T27" fmla="*/ 27 h 136"/>
                  <a:gd name="T28" fmla="*/ 382 w 392"/>
                  <a:gd name="T29" fmla="*/ 34 h 136"/>
                  <a:gd name="T30" fmla="*/ 371 w 392"/>
                  <a:gd name="T31" fmla="*/ 44 h 136"/>
                  <a:gd name="T32" fmla="*/ 355 w 392"/>
                  <a:gd name="T33" fmla="*/ 57 h 136"/>
                  <a:gd name="T34" fmla="*/ 336 w 392"/>
                  <a:gd name="T35" fmla="*/ 73 h 136"/>
                  <a:gd name="T36" fmla="*/ 313 w 392"/>
                  <a:gd name="T37" fmla="*/ 88 h 136"/>
                  <a:gd name="T38" fmla="*/ 290 w 392"/>
                  <a:gd name="T39" fmla="*/ 102 h 136"/>
                  <a:gd name="T40" fmla="*/ 263 w 392"/>
                  <a:gd name="T41" fmla="*/ 115 h 136"/>
                  <a:gd name="T42" fmla="*/ 234 w 392"/>
                  <a:gd name="T43" fmla="*/ 127 h 136"/>
                  <a:gd name="T44" fmla="*/ 203 w 392"/>
                  <a:gd name="T45" fmla="*/ 134 h 136"/>
                  <a:gd name="T46" fmla="*/ 173 w 392"/>
                  <a:gd name="T47" fmla="*/ 136 h 136"/>
                  <a:gd name="T48" fmla="*/ 142 w 392"/>
                  <a:gd name="T49" fmla="*/ 132 h 136"/>
                  <a:gd name="T50" fmla="*/ 113 w 392"/>
                  <a:gd name="T51" fmla="*/ 123 h 136"/>
                  <a:gd name="T52" fmla="*/ 82 w 392"/>
                  <a:gd name="T53" fmla="*/ 107 h 136"/>
                  <a:gd name="T54" fmla="*/ 54 w 392"/>
                  <a:gd name="T55" fmla="*/ 81 h 136"/>
                  <a:gd name="T56" fmla="*/ 25 w 392"/>
                  <a:gd name="T57" fmla="*/ 46 h 136"/>
                  <a:gd name="T58" fmla="*/ 0 w 392"/>
                  <a:gd name="T5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2" h="136">
                    <a:moveTo>
                      <a:pt x="0" y="0"/>
                    </a:moveTo>
                    <a:lnTo>
                      <a:pt x="4" y="2"/>
                    </a:lnTo>
                    <a:lnTo>
                      <a:pt x="15" y="8"/>
                    </a:lnTo>
                    <a:lnTo>
                      <a:pt x="34" y="17"/>
                    </a:lnTo>
                    <a:lnTo>
                      <a:pt x="59" y="27"/>
                    </a:lnTo>
                    <a:lnTo>
                      <a:pt x="90" y="36"/>
                    </a:lnTo>
                    <a:lnTo>
                      <a:pt x="125" y="46"/>
                    </a:lnTo>
                    <a:lnTo>
                      <a:pt x="163" y="54"/>
                    </a:lnTo>
                    <a:lnTo>
                      <a:pt x="205" y="59"/>
                    </a:lnTo>
                    <a:lnTo>
                      <a:pt x="249" y="59"/>
                    </a:lnTo>
                    <a:lnTo>
                      <a:pt x="296" y="54"/>
                    </a:lnTo>
                    <a:lnTo>
                      <a:pt x="344" y="42"/>
                    </a:lnTo>
                    <a:lnTo>
                      <a:pt x="392" y="23"/>
                    </a:lnTo>
                    <a:lnTo>
                      <a:pt x="390" y="27"/>
                    </a:lnTo>
                    <a:lnTo>
                      <a:pt x="382" y="34"/>
                    </a:lnTo>
                    <a:lnTo>
                      <a:pt x="371" y="44"/>
                    </a:lnTo>
                    <a:lnTo>
                      <a:pt x="355" y="57"/>
                    </a:lnTo>
                    <a:lnTo>
                      <a:pt x="336" y="73"/>
                    </a:lnTo>
                    <a:lnTo>
                      <a:pt x="313" y="88"/>
                    </a:lnTo>
                    <a:lnTo>
                      <a:pt x="290" y="102"/>
                    </a:lnTo>
                    <a:lnTo>
                      <a:pt x="263" y="115"/>
                    </a:lnTo>
                    <a:lnTo>
                      <a:pt x="234" y="127"/>
                    </a:lnTo>
                    <a:lnTo>
                      <a:pt x="203" y="134"/>
                    </a:lnTo>
                    <a:lnTo>
                      <a:pt x="173" y="136"/>
                    </a:lnTo>
                    <a:lnTo>
                      <a:pt x="142" y="132"/>
                    </a:lnTo>
                    <a:lnTo>
                      <a:pt x="113" y="123"/>
                    </a:lnTo>
                    <a:lnTo>
                      <a:pt x="82" y="107"/>
                    </a:lnTo>
                    <a:lnTo>
                      <a:pt x="54" y="81"/>
                    </a:lnTo>
                    <a:lnTo>
                      <a:pt x="25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4586288" y="3538538"/>
                <a:ext cx="231775" cy="304800"/>
              </a:xfrm>
              <a:custGeom>
                <a:avLst/>
                <a:gdLst>
                  <a:gd name="T0" fmla="*/ 142 w 146"/>
                  <a:gd name="T1" fmla="*/ 0 h 192"/>
                  <a:gd name="T2" fmla="*/ 142 w 146"/>
                  <a:gd name="T3" fmla="*/ 4 h 192"/>
                  <a:gd name="T4" fmla="*/ 144 w 146"/>
                  <a:gd name="T5" fmla="*/ 12 h 192"/>
                  <a:gd name="T6" fmla="*/ 146 w 146"/>
                  <a:gd name="T7" fmla="*/ 25 h 192"/>
                  <a:gd name="T8" fmla="*/ 146 w 146"/>
                  <a:gd name="T9" fmla="*/ 43 h 192"/>
                  <a:gd name="T10" fmla="*/ 146 w 146"/>
                  <a:gd name="T11" fmla="*/ 60 h 192"/>
                  <a:gd name="T12" fmla="*/ 144 w 146"/>
                  <a:gd name="T13" fmla="*/ 81 h 192"/>
                  <a:gd name="T14" fmla="*/ 138 w 146"/>
                  <a:gd name="T15" fmla="*/ 102 h 192"/>
                  <a:gd name="T16" fmla="*/ 133 w 146"/>
                  <a:gd name="T17" fmla="*/ 123 h 192"/>
                  <a:gd name="T18" fmla="*/ 121 w 146"/>
                  <a:gd name="T19" fmla="*/ 144 h 192"/>
                  <a:gd name="T20" fmla="*/ 108 w 146"/>
                  <a:gd name="T21" fmla="*/ 162 h 192"/>
                  <a:gd name="T22" fmla="*/ 88 w 146"/>
                  <a:gd name="T23" fmla="*/ 175 h 192"/>
                  <a:gd name="T24" fmla="*/ 65 w 146"/>
                  <a:gd name="T25" fmla="*/ 187 h 192"/>
                  <a:gd name="T26" fmla="*/ 35 w 146"/>
                  <a:gd name="T27" fmla="*/ 192 h 192"/>
                  <a:gd name="T28" fmla="*/ 0 w 146"/>
                  <a:gd name="T29" fmla="*/ 191 h 192"/>
                  <a:gd name="T30" fmla="*/ 4 w 146"/>
                  <a:gd name="T31" fmla="*/ 189 h 192"/>
                  <a:gd name="T32" fmla="*/ 13 w 146"/>
                  <a:gd name="T33" fmla="*/ 185 h 192"/>
                  <a:gd name="T34" fmla="*/ 29 w 146"/>
                  <a:gd name="T35" fmla="*/ 173 h 192"/>
                  <a:gd name="T36" fmla="*/ 50 w 146"/>
                  <a:gd name="T37" fmla="*/ 160 h 192"/>
                  <a:gd name="T38" fmla="*/ 71 w 146"/>
                  <a:gd name="T39" fmla="*/ 139 h 192"/>
                  <a:gd name="T40" fmla="*/ 92 w 146"/>
                  <a:gd name="T41" fmla="*/ 114 h 192"/>
                  <a:gd name="T42" fmla="*/ 111 w 146"/>
                  <a:gd name="T43" fmla="*/ 83 h 192"/>
                  <a:gd name="T44" fmla="*/ 129 w 146"/>
                  <a:gd name="T45" fmla="*/ 44 h 192"/>
                  <a:gd name="T46" fmla="*/ 142 w 146"/>
                  <a:gd name="T47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6" h="192">
                    <a:moveTo>
                      <a:pt x="142" y="0"/>
                    </a:moveTo>
                    <a:lnTo>
                      <a:pt x="142" y="4"/>
                    </a:lnTo>
                    <a:lnTo>
                      <a:pt x="144" y="12"/>
                    </a:lnTo>
                    <a:lnTo>
                      <a:pt x="146" y="25"/>
                    </a:lnTo>
                    <a:lnTo>
                      <a:pt x="146" y="43"/>
                    </a:lnTo>
                    <a:lnTo>
                      <a:pt x="146" y="60"/>
                    </a:lnTo>
                    <a:lnTo>
                      <a:pt x="144" y="81"/>
                    </a:lnTo>
                    <a:lnTo>
                      <a:pt x="138" y="102"/>
                    </a:lnTo>
                    <a:lnTo>
                      <a:pt x="133" y="123"/>
                    </a:lnTo>
                    <a:lnTo>
                      <a:pt x="121" y="144"/>
                    </a:lnTo>
                    <a:lnTo>
                      <a:pt x="108" y="162"/>
                    </a:lnTo>
                    <a:lnTo>
                      <a:pt x="88" y="175"/>
                    </a:lnTo>
                    <a:lnTo>
                      <a:pt x="65" y="187"/>
                    </a:lnTo>
                    <a:lnTo>
                      <a:pt x="35" y="192"/>
                    </a:lnTo>
                    <a:lnTo>
                      <a:pt x="0" y="191"/>
                    </a:lnTo>
                    <a:lnTo>
                      <a:pt x="4" y="189"/>
                    </a:lnTo>
                    <a:lnTo>
                      <a:pt x="13" y="185"/>
                    </a:lnTo>
                    <a:lnTo>
                      <a:pt x="29" y="173"/>
                    </a:lnTo>
                    <a:lnTo>
                      <a:pt x="50" y="160"/>
                    </a:lnTo>
                    <a:lnTo>
                      <a:pt x="71" y="139"/>
                    </a:lnTo>
                    <a:lnTo>
                      <a:pt x="92" y="114"/>
                    </a:lnTo>
                    <a:lnTo>
                      <a:pt x="111" y="83"/>
                    </a:lnTo>
                    <a:lnTo>
                      <a:pt x="129" y="44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3756025" y="3968750"/>
                <a:ext cx="509588" cy="254000"/>
              </a:xfrm>
              <a:custGeom>
                <a:avLst/>
                <a:gdLst>
                  <a:gd name="T0" fmla="*/ 0 w 321"/>
                  <a:gd name="T1" fmla="*/ 0 h 160"/>
                  <a:gd name="T2" fmla="*/ 50 w 321"/>
                  <a:gd name="T3" fmla="*/ 37 h 160"/>
                  <a:gd name="T4" fmla="*/ 98 w 321"/>
                  <a:gd name="T5" fmla="*/ 62 h 160"/>
                  <a:gd name="T6" fmla="*/ 141 w 321"/>
                  <a:gd name="T7" fmla="*/ 81 h 160"/>
                  <a:gd name="T8" fmla="*/ 181 w 321"/>
                  <a:gd name="T9" fmla="*/ 91 h 160"/>
                  <a:gd name="T10" fmla="*/ 216 w 321"/>
                  <a:gd name="T11" fmla="*/ 95 h 160"/>
                  <a:gd name="T12" fmla="*/ 246 w 321"/>
                  <a:gd name="T13" fmla="*/ 96 h 160"/>
                  <a:gd name="T14" fmla="*/ 273 w 321"/>
                  <a:gd name="T15" fmla="*/ 93 h 160"/>
                  <a:gd name="T16" fmla="*/ 292 w 321"/>
                  <a:gd name="T17" fmla="*/ 87 h 160"/>
                  <a:gd name="T18" fmla="*/ 308 w 321"/>
                  <a:gd name="T19" fmla="*/ 83 h 160"/>
                  <a:gd name="T20" fmla="*/ 317 w 321"/>
                  <a:gd name="T21" fmla="*/ 79 h 160"/>
                  <a:gd name="T22" fmla="*/ 321 w 321"/>
                  <a:gd name="T23" fmla="*/ 77 h 160"/>
                  <a:gd name="T24" fmla="*/ 285 w 321"/>
                  <a:gd name="T25" fmla="*/ 116 h 160"/>
                  <a:gd name="T26" fmla="*/ 252 w 321"/>
                  <a:gd name="T27" fmla="*/ 141 h 160"/>
                  <a:gd name="T28" fmla="*/ 219 w 321"/>
                  <a:gd name="T29" fmla="*/ 154 h 160"/>
                  <a:gd name="T30" fmla="*/ 187 w 321"/>
                  <a:gd name="T31" fmla="*/ 160 h 160"/>
                  <a:gd name="T32" fmla="*/ 158 w 321"/>
                  <a:gd name="T33" fmla="*/ 156 h 160"/>
                  <a:gd name="T34" fmla="*/ 131 w 321"/>
                  <a:gd name="T35" fmla="*/ 146 h 160"/>
                  <a:gd name="T36" fmla="*/ 106 w 321"/>
                  <a:gd name="T37" fmla="*/ 131 h 160"/>
                  <a:gd name="T38" fmla="*/ 83 w 321"/>
                  <a:gd name="T39" fmla="*/ 112 h 160"/>
                  <a:gd name="T40" fmla="*/ 62 w 321"/>
                  <a:gd name="T41" fmla="*/ 93 h 160"/>
                  <a:gd name="T42" fmla="*/ 43 w 321"/>
                  <a:gd name="T43" fmla="*/ 70 h 160"/>
                  <a:gd name="T44" fmla="*/ 29 w 321"/>
                  <a:gd name="T45" fmla="*/ 48 h 160"/>
                  <a:gd name="T46" fmla="*/ 16 w 321"/>
                  <a:gd name="T47" fmla="*/ 29 h 160"/>
                  <a:gd name="T48" fmla="*/ 8 w 321"/>
                  <a:gd name="T49" fmla="*/ 14 h 160"/>
                  <a:gd name="T50" fmla="*/ 2 w 321"/>
                  <a:gd name="T51" fmla="*/ 4 h 160"/>
                  <a:gd name="T52" fmla="*/ 0 w 321"/>
                  <a:gd name="T53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60">
                    <a:moveTo>
                      <a:pt x="0" y="0"/>
                    </a:moveTo>
                    <a:lnTo>
                      <a:pt x="50" y="37"/>
                    </a:lnTo>
                    <a:lnTo>
                      <a:pt x="98" y="62"/>
                    </a:lnTo>
                    <a:lnTo>
                      <a:pt x="141" y="81"/>
                    </a:lnTo>
                    <a:lnTo>
                      <a:pt x="181" y="91"/>
                    </a:lnTo>
                    <a:lnTo>
                      <a:pt x="216" y="95"/>
                    </a:lnTo>
                    <a:lnTo>
                      <a:pt x="246" y="96"/>
                    </a:lnTo>
                    <a:lnTo>
                      <a:pt x="273" y="93"/>
                    </a:lnTo>
                    <a:lnTo>
                      <a:pt x="292" y="87"/>
                    </a:lnTo>
                    <a:lnTo>
                      <a:pt x="308" y="83"/>
                    </a:lnTo>
                    <a:lnTo>
                      <a:pt x="317" y="79"/>
                    </a:lnTo>
                    <a:lnTo>
                      <a:pt x="321" y="77"/>
                    </a:lnTo>
                    <a:lnTo>
                      <a:pt x="285" y="116"/>
                    </a:lnTo>
                    <a:lnTo>
                      <a:pt x="252" y="141"/>
                    </a:lnTo>
                    <a:lnTo>
                      <a:pt x="219" y="154"/>
                    </a:lnTo>
                    <a:lnTo>
                      <a:pt x="187" y="160"/>
                    </a:lnTo>
                    <a:lnTo>
                      <a:pt x="158" y="156"/>
                    </a:lnTo>
                    <a:lnTo>
                      <a:pt x="131" y="146"/>
                    </a:lnTo>
                    <a:lnTo>
                      <a:pt x="106" y="131"/>
                    </a:lnTo>
                    <a:lnTo>
                      <a:pt x="83" y="112"/>
                    </a:lnTo>
                    <a:lnTo>
                      <a:pt x="62" y="93"/>
                    </a:lnTo>
                    <a:lnTo>
                      <a:pt x="43" y="70"/>
                    </a:lnTo>
                    <a:lnTo>
                      <a:pt x="29" y="48"/>
                    </a:lnTo>
                    <a:lnTo>
                      <a:pt x="16" y="29"/>
                    </a:lnTo>
                    <a:lnTo>
                      <a:pt x="8" y="1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>
                <a:off x="4073525" y="3560763"/>
                <a:ext cx="192088" cy="155575"/>
              </a:xfrm>
              <a:custGeom>
                <a:avLst/>
                <a:gdLst>
                  <a:gd name="T0" fmla="*/ 0 w 121"/>
                  <a:gd name="T1" fmla="*/ 0 h 98"/>
                  <a:gd name="T2" fmla="*/ 18 w 121"/>
                  <a:gd name="T3" fmla="*/ 17 h 98"/>
                  <a:gd name="T4" fmla="*/ 37 w 121"/>
                  <a:gd name="T5" fmla="*/ 32 h 98"/>
                  <a:gd name="T6" fmla="*/ 58 w 121"/>
                  <a:gd name="T7" fmla="*/ 50 h 98"/>
                  <a:gd name="T8" fmla="*/ 77 w 121"/>
                  <a:gd name="T9" fmla="*/ 65 h 98"/>
                  <a:gd name="T10" fmla="*/ 94 w 121"/>
                  <a:gd name="T11" fmla="*/ 77 h 98"/>
                  <a:gd name="T12" fmla="*/ 108 w 121"/>
                  <a:gd name="T13" fmla="*/ 88 h 98"/>
                  <a:gd name="T14" fmla="*/ 117 w 121"/>
                  <a:gd name="T15" fmla="*/ 96 h 98"/>
                  <a:gd name="T16" fmla="*/ 121 w 121"/>
                  <a:gd name="T17" fmla="*/ 98 h 98"/>
                  <a:gd name="T18" fmla="*/ 89 w 121"/>
                  <a:gd name="T19" fmla="*/ 96 h 98"/>
                  <a:gd name="T20" fmla="*/ 62 w 121"/>
                  <a:gd name="T21" fmla="*/ 88 h 98"/>
                  <a:gd name="T22" fmla="*/ 41 w 121"/>
                  <a:gd name="T23" fmla="*/ 77 h 98"/>
                  <a:gd name="T24" fmla="*/ 25 w 121"/>
                  <a:gd name="T25" fmla="*/ 63 h 98"/>
                  <a:gd name="T26" fmla="*/ 14 w 121"/>
                  <a:gd name="T27" fmla="*/ 50 h 98"/>
                  <a:gd name="T28" fmla="*/ 8 w 121"/>
                  <a:gd name="T29" fmla="*/ 34 h 98"/>
                  <a:gd name="T30" fmla="*/ 2 w 121"/>
                  <a:gd name="T31" fmla="*/ 21 h 98"/>
                  <a:gd name="T32" fmla="*/ 0 w 121"/>
                  <a:gd name="T33" fmla="*/ 11 h 98"/>
                  <a:gd name="T34" fmla="*/ 0 w 121"/>
                  <a:gd name="T35" fmla="*/ 4 h 98"/>
                  <a:gd name="T36" fmla="*/ 0 w 121"/>
                  <a:gd name="T37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1" h="98">
                    <a:moveTo>
                      <a:pt x="0" y="0"/>
                    </a:moveTo>
                    <a:lnTo>
                      <a:pt x="18" y="17"/>
                    </a:lnTo>
                    <a:lnTo>
                      <a:pt x="37" y="32"/>
                    </a:lnTo>
                    <a:lnTo>
                      <a:pt x="58" y="50"/>
                    </a:lnTo>
                    <a:lnTo>
                      <a:pt x="77" y="65"/>
                    </a:lnTo>
                    <a:lnTo>
                      <a:pt x="94" y="77"/>
                    </a:lnTo>
                    <a:lnTo>
                      <a:pt x="108" y="88"/>
                    </a:lnTo>
                    <a:lnTo>
                      <a:pt x="117" y="96"/>
                    </a:lnTo>
                    <a:lnTo>
                      <a:pt x="121" y="98"/>
                    </a:lnTo>
                    <a:lnTo>
                      <a:pt x="89" y="96"/>
                    </a:lnTo>
                    <a:lnTo>
                      <a:pt x="62" y="88"/>
                    </a:lnTo>
                    <a:lnTo>
                      <a:pt x="41" y="77"/>
                    </a:lnTo>
                    <a:lnTo>
                      <a:pt x="25" y="63"/>
                    </a:lnTo>
                    <a:lnTo>
                      <a:pt x="14" y="50"/>
                    </a:lnTo>
                    <a:lnTo>
                      <a:pt x="8" y="34"/>
                    </a:lnTo>
                    <a:lnTo>
                      <a:pt x="2" y="21"/>
                    </a:lnTo>
                    <a:lnTo>
                      <a:pt x="0" y="11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" name="Freeform 20"/>
              <p:cNvSpPr>
                <a:spLocks/>
              </p:cNvSpPr>
              <p:nvPr/>
            </p:nvSpPr>
            <p:spPr bwMode="auto">
              <a:xfrm>
                <a:off x="4348163" y="3627438"/>
                <a:ext cx="46038" cy="265113"/>
              </a:xfrm>
              <a:custGeom>
                <a:avLst/>
                <a:gdLst>
                  <a:gd name="T0" fmla="*/ 21 w 29"/>
                  <a:gd name="T1" fmla="*/ 0 h 167"/>
                  <a:gd name="T2" fmla="*/ 27 w 29"/>
                  <a:gd name="T3" fmla="*/ 27 h 167"/>
                  <a:gd name="T4" fmla="*/ 29 w 29"/>
                  <a:gd name="T5" fmla="*/ 56 h 167"/>
                  <a:gd name="T6" fmla="*/ 29 w 29"/>
                  <a:gd name="T7" fmla="*/ 85 h 167"/>
                  <a:gd name="T8" fmla="*/ 25 w 29"/>
                  <a:gd name="T9" fmla="*/ 110 h 167"/>
                  <a:gd name="T10" fmla="*/ 21 w 29"/>
                  <a:gd name="T11" fmla="*/ 133 h 167"/>
                  <a:gd name="T12" fmla="*/ 17 w 29"/>
                  <a:gd name="T13" fmla="*/ 152 h 167"/>
                  <a:gd name="T14" fmla="*/ 14 w 29"/>
                  <a:gd name="T15" fmla="*/ 163 h 167"/>
                  <a:gd name="T16" fmla="*/ 12 w 29"/>
                  <a:gd name="T17" fmla="*/ 167 h 167"/>
                  <a:gd name="T18" fmla="*/ 4 w 29"/>
                  <a:gd name="T19" fmla="*/ 140 h 167"/>
                  <a:gd name="T20" fmla="*/ 0 w 29"/>
                  <a:gd name="T21" fmla="*/ 111 h 167"/>
                  <a:gd name="T22" fmla="*/ 2 w 29"/>
                  <a:gd name="T23" fmla="*/ 83 h 167"/>
                  <a:gd name="T24" fmla="*/ 6 w 29"/>
                  <a:gd name="T25" fmla="*/ 56 h 167"/>
                  <a:gd name="T26" fmla="*/ 10 w 29"/>
                  <a:gd name="T27" fmla="*/ 35 h 167"/>
                  <a:gd name="T28" fmla="*/ 15 w 29"/>
                  <a:gd name="T29" fmla="*/ 15 h 167"/>
                  <a:gd name="T30" fmla="*/ 19 w 29"/>
                  <a:gd name="T31" fmla="*/ 4 h 167"/>
                  <a:gd name="T32" fmla="*/ 21 w 29"/>
                  <a:gd name="T3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167">
                    <a:moveTo>
                      <a:pt x="21" y="0"/>
                    </a:moveTo>
                    <a:lnTo>
                      <a:pt x="27" y="27"/>
                    </a:lnTo>
                    <a:lnTo>
                      <a:pt x="29" y="56"/>
                    </a:lnTo>
                    <a:lnTo>
                      <a:pt x="29" y="85"/>
                    </a:lnTo>
                    <a:lnTo>
                      <a:pt x="25" y="110"/>
                    </a:lnTo>
                    <a:lnTo>
                      <a:pt x="21" y="133"/>
                    </a:lnTo>
                    <a:lnTo>
                      <a:pt x="17" y="152"/>
                    </a:lnTo>
                    <a:lnTo>
                      <a:pt x="14" y="163"/>
                    </a:lnTo>
                    <a:lnTo>
                      <a:pt x="12" y="167"/>
                    </a:lnTo>
                    <a:lnTo>
                      <a:pt x="4" y="140"/>
                    </a:lnTo>
                    <a:lnTo>
                      <a:pt x="0" y="111"/>
                    </a:lnTo>
                    <a:lnTo>
                      <a:pt x="2" y="83"/>
                    </a:lnTo>
                    <a:lnTo>
                      <a:pt x="6" y="56"/>
                    </a:lnTo>
                    <a:lnTo>
                      <a:pt x="10" y="35"/>
                    </a:lnTo>
                    <a:lnTo>
                      <a:pt x="15" y="15"/>
                    </a:lnTo>
                    <a:lnTo>
                      <a:pt x="19" y="4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5049009" y="4232910"/>
              <a:ext cx="2093985" cy="117585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170099" y="4335219"/>
              <a:ext cx="1828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FAIR DO compliant repositories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7206225-5990-49A4-B3ED-C2213FD194AD}"/>
              </a:ext>
            </a:extLst>
          </p:cNvPr>
          <p:cNvGrpSpPr/>
          <p:nvPr/>
        </p:nvGrpSpPr>
        <p:grpSpPr>
          <a:xfrm>
            <a:off x="7078465" y="1778510"/>
            <a:ext cx="2344292" cy="3630256"/>
            <a:chOff x="7078465" y="1778510"/>
            <a:chExt cx="2344292" cy="3630256"/>
          </a:xfrm>
        </p:grpSpPr>
        <p:grpSp>
          <p:nvGrpSpPr>
            <p:cNvPr id="39" name="Group 38"/>
            <p:cNvGrpSpPr/>
            <p:nvPr/>
          </p:nvGrpSpPr>
          <p:grpSpPr>
            <a:xfrm>
              <a:off x="7078465" y="1778510"/>
              <a:ext cx="2344292" cy="2454400"/>
              <a:chOff x="5580063" y="2333625"/>
              <a:chExt cx="2906713" cy="3043238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5580063" y="2333625"/>
                <a:ext cx="2906713" cy="3043238"/>
              </a:xfrm>
              <a:custGeom>
                <a:avLst/>
                <a:gdLst>
                  <a:gd name="T0" fmla="*/ 1291 w 1831"/>
                  <a:gd name="T1" fmla="*/ 59 h 1917"/>
                  <a:gd name="T2" fmla="*/ 1232 w 1831"/>
                  <a:gd name="T3" fmla="*/ 200 h 1917"/>
                  <a:gd name="T4" fmla="*/ 1116 w 1831"/>
                  <a:gd name="T5" fmla="*/ 434 h 1917"/>
                  <a:gd name="T6" fmla="*/ 1366 w 1831"/>
                  <a:gd name="T7" fmla="*/ 284 h 1917"/>
                  <a:gd name="T8" fmla="*/ 1564 w 1831"/>
                  <a:gd name="T9" fmla="*/ 359 h 1917"/>
                  <a:gd name="T10" fmla="*/ 1443 w 1831"/>
                  <a:gd name="T11" fmla="*/ 469 h 1917"/>
                  <a:gd name="T12" fmla="*/ 1218 w 1831"/>
                  <a:gd name="T13" fmla="*/ 448 h 1917"/>
                  <a:gd name="T14" fmla="*/ 1036 w 1831"/>
                  <a:gd name="T15" fmla="*/ 584 h 1917"/>
                  <a:gd name="T16" fmla="*/ 967 w 1831"/>
                  <a:gd name="T17" fmla="*/ 832 h 1917"/>
                  <a:gd name="T18" fmla="*/ 1184 w 1831"/>
                  <a:gd name="T19" fmla="*/ 778 h 1917"/>
                  <a:gd name="T20" fmla="*/ 1374 w 1831"/>
                  <a:gd name="T21" fmla="*/ 725 h 1917"/>
                  <a:gd name="T22" fmla="*/ 1616 w 1831"/>
                  <a:gd name="T23" fmla="*/ 757 h 1917"/>
                  <a:gd name="T24" fmla="*/ 1831 w 1831"/>
                  <a:gd name="T25" fmla="*/ 1105 h 1917"/>
                  <a:gd name="T26" fmla="*/ 1672 w 1831"/>
                  <a:gd name="T27" fmla="*/ 1117 h 1917"/>
                  <a:gd name="T28" fmla="*/ 1378 w 1831"/>
                  <a:gd name="T29" fmla="*/ 1048 h 1917"/>
                  <a:gd name="T30" fmla="*/ 1172 w 1831"/>
                  <a:gd name="T31" fmla="*/ 805 h 1917"/>
                  <a:gd name="T32" fmla="*/ 951 w 1831"/>
                  <a:gd name="T33" fmla="*/ 934 h 1917"/>
                  <a:gd name="T34" fmla="*/ 992 w 1831"/>
                  <a:gd name="T35" fmla="*/ 1292 h 1917"/>
                  <a:gd name="T36" fmla="*/ 1074 w 1831"/>
                  <a:gd name="T37" fmla="*/ 1188 h 1917"/>
                  <a:gd name="T38" fmla="*/ 1272 w 1831"/>
                  <a:gd name="T39" fmla="*/ 1146 h 1917"/>
                  <a:gd name="T40" fmla="*/ 1401 w 1831"/>
                  <a:gd name="T41" fmla="*/ 1263 h 1917"/>
                  <a:gd name="T42" fmla="*/ 1270 w 1831"/>
                  <a:gd name="T43" fmla="*/ 1405 h 1917"/>
                  <a:gd name="T44" fmla="*/ 1036 w 1831"/>
                  <a:gd name="T45" fmla="*/ 1309 h 1917"/>
                  <a:gd name="T46" fmla="*/ 936 w 1831"/>
                  <a:gd name="T47" fmla="*/ 1549 h 1917"/>
                  <a:gd name="T48" fmla="*/ 1036 w 1831"/>
                  <a:gd name="T49" fmla="*/ 1895 h 1917"/>
                  <a:gd name="T50" fmla="*/ 921 w 1831"/>
                  <a:gd name="T51" fmla="*/ 1838 h 1917"/>
                  <a:gd name="T52" fmla="*/ 855 w 1831"/>
                  <a:gd name="T53" fmla="*/ 1442 h 1917"/>
                  <a:gd name="T54" fmla="*/ 634 w 1831"/>
                  <a:gd name="T55" fmla="*/ 1417 h 1917"/>
                  <a:gd name="T56" fmla="*/ 433 w 1831"/>
                  <a:gd name="T57" fmla="*/ 1436 h 1917"/>
                  <a:gd name="T58" fmla="*/ 358 w 1831"/>
                  <a:gd name="T59" fmla="*/ 1342 h 1917"/>
                  <a:gd name="T60" fmla="*/ 532 w 1831"/>
                  <a:gd name="T61" fmla="*/ 1180 h 1917"/>
                  <a:gd name="T62" fmla="*/ 696 w 1831"/>
                  <a:gd name="T63" fmla="*/ 1282 h 1917"/>
                  <a:gd name="T64" fmla="*/ 863 w 1831"/>
                  <a:gd name="T65" fmla="*/ 1405 h 1917"/>
                  <a:gd name="T66" fmla="*/ 805 w 1831"/>
                  <a:gd name="T67" fmla="*/ 1038 h 1917"/>
                  <a:gd name="T68" fmla="*/ 475 w 1831"/>
                  <a:gd name="T69" fmla="*/ 901 h 1917"/>
                  <a:gd name="T70" fmla="*/ 481 w 1831"/>
                  <a:gd name="T71" fmla="*/ 963 h 1917"/>
                  <a:gd name="T72" fmla="*/ 423 w 1831"/>
                  <a:gd name="T73" fmla="*/ 1103 h 1917"/>
                  <a:gd name="T74" fmla="*/ 142 w 1831"/>
                  <a:gd name="T75" fmla="*/ 1182 h 1917"/>
                  <a:gd name="T76" fmla="*/ 16 w 1831"/>
                  <a:gd name="T77" fmla="*/ 1069 h 1917"/>
                  <a:gd name="T78" fmla="*/ 164 w 1831"/>
                  <a:gd name="T79" fmla="*/ 813 h 1917"/>
                  <a:gd name="T80" fmla="*/ 323 w 1831"/>
                  <a:gd name="T81" fmla="*/ 765 h 1917"/>
                  <a:gd name="T82" fmla="*/ 473 w 1831"/>
                  <a:gd name="T83" fmla="*/ 875 h 1917"/>
                  <a:gd name="T84" fmla="*/ 790 w 1831"/>
                  <a:gd name="T85" fmla="*/ 975 h 1917"/>
                  <a:gd name="T86" fmla="*/ 930 w 1831"/>
                  <a:gd name="T87" fmla="*/ 767 h 1917"/>
                  <a:gd name="T88" fmla="*/ 803 w 1831"/>
                  <a:gd name="T89" fmla="*/ 630 h 1917"/>
                  <a:gd name="T90" fmla="*/ 632 w 1831"/>
                  <a:gd name="T91" fmla="*/ 690 h 1917"/>
                  <a:gd name="T92" fmla="*/ 404 w 1831"/>
                  <a:gd name="T93" fmla="*/ 548 h 1917"/>
                  <a:gd name="T94" fmla="*/ 363 w 1831"/>
                  <a:gd name="T95" fmla="*/ 340 h 1917"/>
                  <a:gd name="T96" fmla="*/ 586 w 1831"/>
                  <a:gd name="T97" fmla="*/ 330 h 1917"/>
                  <a:gd name="T98" fmla="*/ 803 w 1831"/>
                  <a:gd name="T99" fmla="*/ 536 h 1917"/>
                  <a:gd name="T100" fmla="*/ 946 w 1831"/>
                  <a:gd name="T101" fmla="*/ 694 h 1917"/>
                  <a:gd name="T102" fmla="*/ 1042 w 1831"/>
                  <a:gd name="T103" fmla="*/ 467 h 1917"/>
                  <a:gd name="T104" fmla="*/ 1072 w 1831"/>
                  <a:gd name="T105" fmla="*/ 350 h 1917"/>
                  <a:gd name="T106" fmla="*/ 888 w 1831"/>
                  <a:gd name="T107" fmla="*/ 213 h 1917"/>
                  <a:gd name="T108" fmla="*/ 823 w 1831"/>
                  <a:gd name="T109" fmla="*/ 73 h 1917"/>
                  <a:gd name="T110" fmla="*/ 965 w 1831"/>
                  <a:gd name="T111" fmla="*/ 59 h 1917"/>
                  <a:gd name="T112" fmla="*/ 1061 w 1831"/>
                  <a:gd name="T113" fmla="*/ 190 h 1917"/>
                  <a:gd name="T114" fmla="*/ 1099 w 1831"/>
                  <a:gd name="T115" fmla="*/ 352 h 1917"/>
                  <a:gd name="T116" fmla="*/ 1170 w 1831"/>
                  <a:gd name="T117" fmla="*/ 236 h 1917"/>
                  <a:gd name="T118" fmla="*/ 1182 w 1831"/>
                  <a:gd name="T119" fmla="*/ 13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31" h="1917">
                    <a:moveTo>
                      <a:pt x="1191" y="0"/>
                    </a:moveTo>
                    <a:lnTo>
                      <a:pt x="1218" y="34"/>
                    </a:lnTo>
                    <a:lnTo>
                      <a:pt x="1236" y="67"/>
                    </a:lnTo>
                    <a:lnTo>
                      <a:pt x="1249" y="96"/>
                    </a:lnTo>
                    <a:lnTo>
                      <a:pt x="1255" y="121"/>
                    </a:lnTo>
                    <a:lnTo>
                      <a:pt x="1293" y="56"/>
                    </a:lnTo>
                    <a:lnTo>
                      <a:pt x="1291" y="59"/>
                    </a:lnTo>
                    <a:lnTo>
                      <a:pt x="1287" y="69"/>
                    </a:lnTo>
                    <a:lnTo>
                      <a:pt x="1280" y="88"/>
                    </a:lnTo>
                    <a:lnTo>
                      <a:pt x="1270" y="109"/>
                    </a:lnTo>
                    <a:lnTo>
                      <a:pt x="1257" y="138"/>
                    </a:lnTo>
                    <a:lnTo>
                      <a:pt x="1253" y="163"/>
                    </a:lnTo>
                    <a:lnTo>
                      <a:pt x="1245" y="184"/>
                    </a:lnTo>
                    <a:lnTo>
                      <a:pt x="1232" y="200"/>
                    </a:lnTo>
                    <a:lnTo>
                      <a:pt x="1216" y="213"/>
                    </a:lnTo>
                    <a:lnTo>
                      <a:pt x="1189" y="261"/>
                    </a:lnTo>
                    <a:lnTo>
                      <a:pt x="1157" y="311"/>
                    </a:lnTo>
                    <a:lnTo>
                      <a:pt x="1132" y="352"/>
                    </a:lnTo>
                    <a:lnTo>
                      <a:pt x="1109" y="396"/>
                    </a:lnTo>
                    <a:lnTo>
                      <a:pt x="1088" y="446"/>
                    </a:lnTo>
                    <a:lnTo>
                      <a:pt x="1116" y="434"/>
                    </a:lnTo>
                    <a:lnTo>
                      <a:pt x="1153" y="423"/>
                    </a:lnTo>
                    <a:lnTo>
                      <a:pt x="1199" y="413"/>
                    </a:lnTo>
                    <a:lnTo>
                      <a:pt x="1232" y="367"/>
                    </a:lnTo>
                    <a:lnTo>
                      <a:pt x="1264" y="332"/>
                    </a:lnTo>
                    <a:lnTo>
                      <a:pt x="1299" y="307"/>
                    </a:lnTo>
                    <a:lnTo>
                      <a:pt x="1332" y="292"/>
                    </a:lnTo>
                    <a:lnTo>
                      <a:pt x="1366" y="284"/>
                    </a:lnTo>
                    <a:lnTo>
                      <a:pt x="1401" y="284"/>
                    </a:lnTo>
                    <a:lnTo>
                      <a:pt x="1433" y="290"/>
                    </a:lnTo>
                    <a:lnTo>
                      <a:pt x="1464" y="300"/>
                    </a:lnTo>
                    <a:lnTo>
                      <a:pt x="1493" y="311"/>
                    </a:lnTo>
                    <a:lnTo>
                      <a:pt x="1520" y="327"/>
                    </a:lnTo>
                    <a:lnTo>
                      <a:pt x="1543" y="342"/>
                    </a:lnTo>
                    <a:lnTo>
                      <a:pt x="1564" y="359"/>
                    </a:lnTo>
                    <a:lnTo>
                      <a:pt x="1581" y="373"/>
                    </a:lnTo>
                    <a:lnTo>
                      <a:pt x="1595" y="384"/>
                    </a:lnTo>
                    <a:lnTo>
                      <a:pt x="1603" y="392"/>
                    </a:lnTo>
                    <a:lnTo>
                      <a:pt x="1604" y="396"/>
                    </a:lnTo>
                    <a:lnTo>
                      <a:pt x="1547" y="429"/>
                    </a:lnTo>
                    <a:lnTo>
                      <a:pt x="1491" y="454"/>
                    </a:lnTo>
                    <a:lnTo>
                      <a:pt x="1443" y="469"/>
                    </a:lnTo>
                    <a:lnTo>
                      <a:pt x="1397" y="479"/>
                    </a:lnTo>
                    <a:lnTo>
                      <a:pt x="1357" y="482"/>
                    </a:lnTo>
                    <a:lnTo>
                      <a:pt x="1320" y="480"/>
                    </a:lnTo>
                    <a:lnTo>
                      <a:pt x="1287" y="475"/>
                    </a:lnTo>
                    <a:lnTo>
                      <a:pt x="1261" y="467"/>
                    </a:lnTo>
                    <a:lnTo>
                      <a:pt x="1238" y="457"/>
                    </a:lnTo>
                    <a:lnTo>
                      <a:pt x="1218" y="448"/>
                    </a:lnTo>
                    <a:lnTo>
                      <a:pt x="1205" y="438"/>
                    </a:lnTo>
                    <a:lnTo>
                      <a:pt x="1157" y="450"/>
                    </a:lnTo>
                    <a:lnTo>
                      <a:pt x="1118" y="461"/>
                    </a:lnTo>
                    <a:lnTo>
                      <a:pt x="1090" y="473"/>
                    </a:lnTo>
                    <a:lnTo>
                      <a:pt x="1072" y="480"/>
                    </a:lnTo>
                    <a:lnTo>
                      <a:pt x="1053" y="532"/>
                    </a:lnTo>
                    <a:lnTo>
                      <a:pt x="1036" y="584"/>
                    </a:lnTo>
                    <a:lnTo>
                      <a:pt x="1019" y="634"/>
                    </a:lnTo>
                    <a:lnTo>
                      <a:pt x="1005" y="682"/>
                    </a:lnTo>
                    <a:lnTo>
                      <a:pt x="994" y="725"/>
                    </a:lnTo>
                    <a:lnTo>
                      <a:pt x="984" y="763"/>
                    </a:lnTo>
                    <a:lnTo>
                      <a:pt x="976" y="796"/>
                    </a:lnTo>
                    <a:lnTo>
                      <a:pt x="970" y="819"/>
                    </a:lnTo>
                    <a:lnTo>
                      <a:pt x="967" y="832"/>
                    </a:lnTo>
                    <a:lnTo>
                      <a:pt x="957" y="886"/>
                    </a:lnTo>
                    <a:lnTo>
                      <a:pt x="984" y="863"/>
                    </a:lnTo>
                    <a:lnTo>
                      <a:pt x="1013" y="838"/>
                    </a:lnTo>
                    <a:lnTo>
                      <a:pt x="1049" y="817"/>
                    </a:lnTo>
                    <a:lnTo>
                      <a:pt x="1088" y="798"/>
                    </a:lnTo>
                    <a:lnTo>
                      <a:pt x="1134" y="786"/>
                    </a:lnTo>
                    <a:lnTo>
                      <a:pt x="1184" y="778"/>
                    </a:lnTo>
                    <a:lnTo>
                      <a:pt x="1239" y="780"/>
                    </a:lnTo>
                    <a:lnTo>
                      <a:pt x="1253" y="773"/>
                    </a:lnTo>
                    <a:lnTo>
                      <a:pt x="1272" y="763"/>
                    </a:lnTo>
                    <a:lnTo>
                      <a:pt x="1293" y="753"/>
                    </a:lnTo>
                    <a:lnTo>
                      <a:pt x="1316" y="742"/>
                    </a:lnTo>
                    <a:lnTo>
                      <a:pt x="1345" y="732"/>
                    </a:lnTo>
                    <a:lnTo>
                      <a:pt x="1374" y="725"/>
                    </a:lnTo>
                    <a:lnTo>
                      <a:pt x="1405" y="719"/>
                    </a:lnTo>
                    <a:lnTo>
                      <a:pt x="1439" y="715"/>
                    </a:lnTo>
                    <a:lnTo>
                      <a:pt x="1472" y="715"/>
                    </a:lnTo>
                    <a:lnTo>
                      <a:pt x="1508" y="717"/>
                    </a:lnTo>
                    <a:lnTo>
                      <a:pt x="1543" y="725"/>
                    </a:lnTo>
                    <a:lnTo>
                      <a:pt x="1579" y="738"/>
                    </a:lnTo>
                    <a:lnTo>
                      <a:pt x="1616" y="757"/>
                    </a:lnTo>
                    <a:lnTo>
                      <a:pt x="1651" y="782"/>
                    </a:lnTo>
                    <a:lnTo>
                      <a:pt x="1685" y="815"/>
                    </a:lnTo>
                    <a:lnTo>
                      <a:pt x="1718" y="855"/>
                    </a:lnTo>
                    <a:lnTo>
                      <a:pt x="1750" y="903"/>
                    </a:lnTo>
                    <a:lnTo>
                      <a:pt x="1779" y="961"/>
                    </a:lnTo>
                    <a:lnTo>
                      <a:pt x="1806" y="1028"/>
                    </a:lnTo>
                    <a:lnTo>
                      <a:pt x="1831" y="1105"/>
                    </a:lnTo>
                    <a:lnTo>
                      <a:pt x="1827" y="1107"/>
                    </a:lnTo>
                    <a:lnTo>
                      <a:pt x="1816" y="1109"/>
                    </a:lnTo>
                    <a:lnTo>
                      <a:pt x="1797" y="1111"/>
                    </a:lnTo>
                    <a:lnTo>
                      <a:pt x="1774" y="1113"/>
                    </a:lnTo>
                    <a:lnTo>
                      <a:pt x="1743" y="1115"/>
                    </a:lnTo>
                    <a:lnTo>
                      <a:pt x="1710" y="1117"/>
                    </a:lnTo>
                    <a:lnTo>
                      <a:pt x="1672" y="1117"/>
                    </a:lnTo>
                    <a:lnTo>
                      <a:pt x="1633" y="1117"/>
                    </a:lnTo>
                    <a:lnTo>
                      <a:pt x="1591" y="1113"/>
                    </a:lnTo>
                    <a:lnTo>
                      <a:pt x="1547" y="1107"/>
                    </a:lnTo>
                    <a:lnTo>
                      <a:pt x="1505" y="1098"/>
                    </a:lnTo>
                    <a:lnTo>
                      <a:pt x="1460" y="1086"/>
                    </a:lnTo>
                    <a:lnTo>
                      <a:pt x="1418" y="1069"/>
                    </a:lnTo>
                    <a:lnTo>
                      <a:pt x="1378" y="1048"/>
                    </a:lnTo>
                    <a:lnTo>
                      <a:pt x="1341" y="1023"/>
                    </a:lnTo>
                    <a:lnTo>
                      <a:pt x="1307" y="992"/>
                    </a:lnTo>
                    <a:lnTo>
                      <a:pt x="1278" y="955"/>
                    </a:lnTo>
                    <a:lnTo>
                      <a:pt x="1255" y="913"/>
                    </a:lnTo>
                    <a:lnTo>
                      <a:pt x="1236" y="863"/>
                    </a:lnTo>
                    <a:lnTo>
                      <a:pt x="1224" y="805"/>
                    </a:lnTo>
                    <a:lnTo>
                      <a:pt x="1172" y="805"/>
                    </a:lnTo>
                    <a:lnTo>
                      <a:pt x="1126" y="813"/>
                    </a:lnTo>
                    <a:lnTo>
                      <a:pt x="1084" y="828"/>
                    </a:lnTo>
                    <a:lnTo>
                      <a:pt x="1047" y="846"/>
                    </a:lnTo>
                    <a:lnTo>
                      <a:pt x="1017" y="867"/>
                    </a:lnTo>
                    <a:lnTo>
                      <a:pt x="990" y="890"/>
                    </a:lnTo>
                    <a:lnTo>
                      <a:pt x="969" y="913"/>
                    </a:lnTo>
                    <a:lnTo>
                      <a:pt x="951" y="934"/>
                    </a:lnTo>
                    <a:lnTo>
                      <a:pt x="938" y="1044"/>
                    </a:lnTo>
                    <a:lnTo>
                      <a:pt x="928" y="1148"/>
                    </a:lnTo>
                    <a:lnTo>
                      <a:pt x="924" y="1246"/>
                    </a:lnTo>
                    <a:lnTo>
                      <a:pt x="922" y="1336"/>
                    </a:lnTo>
                    <a:lnTo>
                      <a:pt x="942" y="1321"/>
                    </a:lnTo>
                    <a:lnTo>
                      <a:pt x="965" y="1305"/>
                    </a:lnTo>
                    <a:lnTo>
                      <a:pt x="992" y="1292"/>
                    </a:lnTo>
                    <a:lnTo>
                      <a:pt x="1024" y="1284"/>
                    </a:lnTo>
                    <a:lnTo>
                      <a:pt x="1028" y="1273"/>
                    </a:lnTo>
                    <a:lnTo>
                      <a:pt x="1034" y="1259"/>
                    </a:lnTo>
                    <a:lnTo>
                      <a:pt x="1040" y="1242"/>
                    </a:lnTo>
                    <a:lnTo>
                      <a:pt x="1049" y="1224"/>
                    </a:lnTo>
                    <a:lnTo>
                      <a:pt x="1061" y="1205"/>
                    </a:lnTo>
                    <a:lnTo>
                      <a:pt x="1074" y="1188"/>
                    </a:lnTo>
                    <a:lnTo>
                      <a:pt x="1092" y="1173"/>
                    </a:lnTo>
                    <a:lnTo>
                      <a:pt x="1113" y="1157"/>
                    </a:lnTo>
                    <a:lnTo>
                      <a:pt x="1136" y="1146"/>
                    </a:lnTo>
                    <a:lnTo>
                      <a:pt x="1165" y="1138"/>
                    </a:lnTo>
                    <a:lnTo>
                      <a:pt x="1195" y="1136"/>
                    </a:lnTo>
                    <a:lnTo>
                      <a:pt x="1232" y="1138"/>
                    </a:lnTo>
                    <a:lnTo>
                      <a:pt x="1272" y="1146"/>
                    </a:lnTo>
                    <a:lnTo>
                      <a:pt x="1316" y="1161"/>
                    </a:lnTo>
                    <a:lnTo>
                      <a:pt x="1366" y="1186"/>
                    </a:lnTo>
                    <a:lnTo>
                      <a:pt x="1422" y="1217"/>
                    </a:lnTo>
                    <a:lnTo>
                      <a:pt x="1422" y="1221"/>
                    </a:lnTo>
                    <a:lnTo>
                      <a:pt x="1418" y="1230"/>
                    </a:lnTo>
                    <a:lnTo>
                      <a:pt x="1410" y="1244"/>
                    </a:lnTo>
                    <a:lnTo>
                      <a:pt x="1401" y="1263"/>
                    </a:lnTo>
                    <a:lnTo>
                      <a:pt x="1389" y="1284"/>
                    </a:lnTo>
                    <a:lnTo>
                      <a:pt x="1376" y="1305"/>
                    </a:lnTo>
                    <a:lnTo>
                      <a:pt x="1360" y="1330"/>
                    </a:lnTo>
                    <a:lnTo>
                      <a:pt x="1341" y="1351"/>
                    </a:lnTo>
                    <a:lnTo>
                      <a:pt x="1320" y="1373"/>
                    </a:lnTo>
                    <a:lnTo>
                      <a:pt x="1297" y="1392"/>
                    </a:lnTo>
                    <a:lnTo>
                      <a:pt x="1270" y="1405"/>
                    </a:lnTo>
                    <a:lnTo>
                      <a:pt x="1243" y="1415"/>
                    </a:lnTo>
                    <a:lnTo>
                      <a:pt x="1214" y="1419"/>
                    </a:lnTo>
                    <a:lnTo>
                      <a:pt x="1182" y="1417"/>
                    </a:lnTo>
                    <a:lnTo>
                      <a:pt x="1147" y="1405"/>
                    </a:lnTo>
                    <a:lnTo>
                      <a:pt x="1113" y="1384"/>
                    </a:lnTo>
                    <a:lnTo>
                      <a:pt x="1074" y="1353"/>
                    </a:lnTo>
                    <a:lnTo>
                      <a:pt x="1036" y="1309"/>
                    </a:lnTo>
                    <a:lnTo>
                      <a:pt x="1001" y="1317"/>
                    </a:lnTo>
                    <a:lnTo>
                      <a:pt x="972" y="1330"/>
                    </a:lnTo>
                    <a:lnTo>
                      <a:pt x="951" y="1346"/>
                    </a:lnTo>
                    <a:lnTo>
                      <a:pt x="934" y="1363"/>
                    </a:lnTo>
                    <a:lnTo>
                      <a:pt x="922" y="1378"/>
                    </a:lnTo>
                    <a:lnTo>
                      <a:pt x="928" y="1469"/>
                    </a:lnTo>
                    <a:lnTo>
                      <a:pt x="936" y="1549"/>
                    </a:lnTo>
                    <a:lnTo>
                      <a:pt x="947" y="1622"/>
                    </a:lnTo>
                    <a:lnTo>
                      <a:pt x="963" y="1690"/>
                    </a:lnTo>
                    <a:lnTo>
                      <a:pt x="978" y="1747"/>
                    </a:lnTo>
                    <a:lnTo>
                      <a:pt x="994" y="1797"/>
                    </a:lnTo>
                    <a:lnTo>
                      <a:pt x="1009" y="1840"/>
                    </a:lnTo>
                    <a:lnTo>
                      <a:pt x="1024" y="1872"/>
                    </a:lnTo>
                    <a:lnTo>
                      <a:pt x="1036" y="1895"/>
                    </a:lnTo>
                    <a:lnTo>
                      <a:pt x="1042" y="1911"/>
                    </a:lnTo>
                    <a:lnTo>
                      <a:pt x="1045" y="1917"/>
                    </a:lnTo>
                    <a:lnTo>
                      <a:pt x="949" y="1917"/>
                    </a:lnTo>
                    <a:lnTo>
                      <a:pt x="946" y="1911"/>
                    </a:lnTo>
                    <a:lnTo>
                      <a:pt x="940" y="1894"/>
                    </a:lnTo>
                    <a:lnTo>
                      <a:pt x="930" y="1870"/>
                    </a:lnTo>
                    <a:lnTo>
                      <a:pt x="921" y="1838"/>
                    </a:lnTo>
                    <a:lnTo>
                      <a:pt x="911" y="1797"/>
                    </a:lnTo>
                    <a:lnTo>
                      <a:pt x="899" y="1747"/>
                    </a:lnTo>
                    <a:lnTo>
                      <a:pt x="888" y="1690"/>
                    </a:lnTo>
                    <a:lnTo>
                      <a:pt x="878" y="1622"/>
                    </a:lnTo>
                    <a:lnTo>
                      <a:pt x="871" y="1546"/>
                    </a:lnTo>
                    <a:lnTo>
                      <a:pt x="865" y="1459"/>
                    </a:lnTo>
                    <a:lnTo>
                      <a:pt x="855" y="1442"/>
                    </a:lnTo>
                    <a:lnTo>
                      <a:pt x="842" y="1421"/>
                    </a:lnTo>
                    <a:lnTo>
                      <a:pt x="823" y="1398"/>
                    </a:lnTo>
                    <a:lnTo>
                      <a:pt x="796" y="1376"/>
                    </a:lnTo>
                    <a:lnTo>
                      <a:pt x="761" y="1357"/>
                    </a:lnTo>
                    <a:lnTo>
                      <a:pt x="717" y="1340"/>
                    </a:lnTo>
                    <a:lnTo>
                      <a:pt x="675" y="1384"/>
                    </a:lnTo>
                    <a:lnTo>
                      <a:pt x="634" y="1417"/>
                    </a:lnTo>
                    <a:lnTo>
                      <a:pt x="598" y="1440"/>
                    </a:lnTo>
                    <a:lnTo>
                      <a:pt x="563" y="1453"/>
                    </a:lnTo>
                    <a:lnTo>
                      <a:pt x="532" y="1461"/>
                    </a:lnTo>
                    <a:lnTo>
                      <a:pt x="504" y="1461"/>
                    </a:lnTo>
                    <a:lnTo>
                      <a:pt x="477" y="1457"/>
                    </a:lnTo>
                    <a:lnTo>
                      <a:pt x="454" y="1448"/>
                    </a:lnTo>
                    <a:lnTo>
                      <a:pt x="433" y="1436"/>
                    </a:lnTo>
                    <a:lnTo>
                      <a:pt x="415" y="1423"/>
                    </a:lnTo>
                    <a:lnTo>
                      <a:pt x="400" y="1405"/>
                    </a:lnTo>
                    <a:lnTo>
                      <a:pt x="386" y="1390"/>
                    </a:lnTo>
                    <a:lnTo>
                      <a:pt x="375" y="1374"/>
                    </a:lnTo>
                    <a:lnTo>
                      <a:pt x="367" y="1361"/>
                    </a:lnTo>
                    <a:lnTo>
                      <a:pt x="361" y="1349"/>
                    </a:lnTo>
                    <a:lnTo>
                      <a:pt x="358" y="1342"/>
                    </a:lnTo>
                    <a:lnTo>
                      <a:pt x="358" y="1340"/>
                    </a:lnTo>
                    <a:lnTo>
                      <a:pt x="385" y="1284"/>
                    </a:lnTo>
                    <a:lnTo>
                      <a:pt x="415" y="1242"/>
                    </a:lnTo>
                    <a:lnTo>
                      <a:pt x="444" y="1213"/>
                    </a:lnTo>
                    <a:lnTo>
                      <a:pt x="475" y="1192"/>
                    </a:lnTo>
                    <a:lnTo>
                      <a:pt x="504" y="1182"/>
                    </a:lnTo>
                    <a:lnTo>
                      <a:pt x="532" y="1180"/>
                    </a:lnTo>
                    <a:lnTo>
                      <a:pt x="561" y="1184"/>
                    </a:lnTo>
                    <a:lnTo>
                      <a:pt x="588" y="1194"/>
                    </a:lnTo>
                    <a:lnTo>
                      <a:pt x="615" y="1207"/>
                    </a:lnTo>
                    <a:lnTo>
                      <a:pt x="638" y="1224"/>
                    </a:lnTo>
                    <a:lnTo>
                      <a:pt x="659" y="1244"/>
                    </a:lnTo>
                    <a:lnTo>
                      <a:pt x="678" y="1263"/>
                    </a:lnTo>
                    <a:lnTo>
                      <a:pt x="696" y="1282"/>
                    </a:lnTo>
                    <a:lnTo>
                      <a:pt x="709" y="1299"/>
                    </a:lnTo>
                    <a:lnTo>
                      <a:pt x="721" y="1313"/>
                    </a:lnTo>
                    <a:lnTo>
                      <a:pt x="761" y="1328"/>
                    </a:lnTo>
                    <a:lnTo>
                      <a:pt x="796" y="1346"/>
                    </a:lnTo>
                    <a:lnTo>
                      <a:pt x="823" y="1365"/>
                    </a:lnTo>
                    <a:lnTo>
                      <a:pt x="846" y="1384"/>
                    </a:lnTo>
                    <a:lnTo>
                      <a:pt x="863" y="1405"/>
                    </a:lnTo>
                    <a:lnTo>
                      <a:pt x="863" y="1336"/>
                    </a:lnTo>
                    <a:lnTo>
                      <a:pt x="865" y="1263"/>
                    </a:lnTo>
                    <a:lnTo>
                      <a:pt x="871" y="1184"/>
                    </a:lnTo>
                    <a:lnTo>
                      <a:pt x="859" y="1151"/>
                    </a:lnTo>
                    <a:lnTo>
                      <a:pt x="846" y="1115"/>
                    </a:lnTo>
                    <a:lnTo>
                      <a:pt x="828" y="1076"/>
                    </a:lnTo>
                    <a:lnTo>
                      <a:pt x="805" y="1038"/>
                    </a:lnTo>
                    <a:lnTo>
                      <a:pt x="778" y="1001"/>
                    </a:lnTo>
                    <a:lnTo>
                      <a:pt x="746" y="969"/>
                    </a:lnTo>
                    <a:lnTo>
                      <a:pt x="705" y="940"/>
                    </a:lnTo>
                    <a:lnTo>
                      <a:pt x="655" y="915"/>
                    </a:lnTo>
                    <a:lnTo>
                      <a:pt x="600" y="901"/>
                    </a:lnTo>
                    <a:lnTo>
                      <a:pt x="540" y="896"/>
                    </a:lnTo>
                    <a:lnTo>
                      <a:pt x="475" y="901"/>
                    </a:lnTo>
                    <a:lnTo>
                      <a:pt x="477" y="907"/>
                    </a:lnTo>
                    <a:lnTo>
                      <a:pt x="477" y="915"/>
                    </a:lnTo>
                    <a:lnTo>
                      <a:pt x="477" y="917"/>
                    </a:lnTo>
                    <a:lnTo>
                      <a:pt x="479" y="925"/>
                    </a:lnTo>
                    <a:lnTo>
                      <a:pt x="479" y="934"/>
                    </a:lnTo>
                    <a:lnTo>
                      <a:pt x="481" y="946"/>
                    </a:lnTo>
                    <a:lnTo>
                      <a:pt x="481" y="963"/>
                    </a:lnTo>
                    <a:lnTo>
                      <a:pt x="481" y="980"/>
                    </a:lnTo>
                    <a:lnTo>
                      <a:pt x="477" y="1000"/>
                    </a:lnTo>
                    <a:lnTo>
                      <a:pt x="473" y="1021"/>
                    </a:lnTo>
                    <a:lnTo>
                      <a:pt x="465" y="1042"/>
                    </a:lnTo>
                    <a:lnTo>
                      <a:pt x="454" y="1063"/>
                    </a:lnTo>
                    <a:lnTo>
                      <a:pt x="440" y="1084"/>
                    </a:lnTo>
                    <a:lnTo>
                      <a:pt x="423" y="1103"/>
                    </a:lnTo>
                    <a:lnTo>
                      <a:pt x="400" y="1123"/>
                    </a:lnTo>
                    <a:lnTo>
                      <a:pt x="371" y="1140"/>
                    </a:lnTo>
                    <a:lnTo>
                      <a:pt x="338" y="1155"/>
                    </a:lnTo>
                    <a:lnTo>
                      <a:pt x="300" y="1167"/>
                    </a:lnTo>
                    <a:lnTo>
                      <a:pt x="254" y="1176"/>
                    </a:lnTo>
                    <a:lnTo>
                      <a:pt x="202" y="1180"/>
                    </a:lnTo>
                    <a:lnTo>
                      <a:pt x="142" y="1182"/>
                    </a:lnTo>
                    <a:lnTo>
                      <a:pt x="75" y="1178"/>
                    </a:lnTo>
                    <a:lnTo>
                      <a:pt x="0" y="1169"/>
                    </a:lnTo>
                    <a:lnTo>
                      <a:pt x="0" y="1165"/>
                    </a:lnTo>
                    <a:lnTo>
                      <a:pt x="2" y="1150"/>
                    </a:lnTo>
                    <a:lnTo>
                      <a:pt x="4" y="1128"/>
                    </a:lnTo>
                    <a:lnTo>
                      <a:pt x="10" y="1101"/>
                    </a:lnTo>
                    <a:lnTo>
                      <a:pt x="16" y="1069"/>
                    </a:lnTo>
                    <a:lnTo>
                      <a:pt x="25" y="1032"/>
                    </a:lnTo>
                    <a:lnTo>
                      <a:pt x="39" y="994"/>
                    </a:lnTo>
                    <a:lnTo>
                      <a:pt x="54" y="955"/>
                    </a:lnTo>
                    <a:lnTo>
                      <a:pt x="75" y="915"/>
                    </a:lnTo>
                    <a:lnTo>
                      <a:pt x="100" y="878"/>
                    </a:lnTo>
                    <a:lnTo>
                      <a:pt x="129" y="842"/>
                    </a:lnTo>
                    <a:lnTo>
                      <a:pt x="164" y="813"/>
                    </a:lnTo>
                    <a:lnTo>
                      <a:pt x="204" y="788"/>
                    </a:lnTo>
                    <a:lnTo>
                      <a:pt x="250" y="769"/>
                    </a:lnTo>
                    <a:lnTo>
                      <a:pt x="254" y="769"/>
                    </a:lnTo>
                    <a:lnTo>
                      <a:pt x="263" y="767"/>
                    </a:lnTo>
                    <a:lnTo>
                      <a:pt x="281" y="765"/>
                    </a:lnTo>
                    <a:lnTo>
                      <a:pt x="300" y="765"/>
                    </a:lnTo>
                    <a:lnTo>
                      <a:pt x="323" y="765"/>
                    </a:lnTo>
                    <a:lnTo>
                      <a:pt x="350" y="767"/>
                    </a:lnTo>
                    <a:lnTo>
                      <a:pt x="377" y="773"/>
                    </a:lnTo>
                    <a:lnTo>
                      <a:pt x="402" y="782"/>
                    </a:lnTo>
                    <a:lnTo>
                      <a:pt x="425" y="796"/>
                    </a:lnTo>
                    <a:lnTo>
                      <a:pt x="446" y="817"/>
                    </a:lnTo>
                    <a:lnTo>
                      <a:pt x="461" y="842"/>
                    </a:lnTo>
                    <a:lnTo>
                      <a:pt x="473" y="875"/>
                    </a:lnTo>
                    <a:lnTo>
                      <a:pt x="529" y="869"/>
                    </a:lnTo>
                    <a:lnTo>
                      <a:pt x="580" y="871"/>
                    </a:lnTo>
                    <a:lnTo>
                      <a:pt x="630" y="880"/>
                    </a:lnTo>
                    <a:lnTo>
                      <a:pt x="677" y="896"/>
                    </a:lnTo>
                    <a:lnTo>
                      <a:pt x="719" y="917"/>
                    </a:lnTo>
                    <a:lnTo>
                      <a:pt x="757" y="944"/>
                    </a:lnTo>
                    <a:lnTo>
                      <a:pt x="790" y="975"/>
                    </a:lnTo>
                    <a:lnTo>
                      <a:pt x="819" y="1009"/>
                    </a:lnTo>
                    <a:lnTo>
                      <a:pt x="842" y="1044"/>
                    </a:lnTo>
                    <a:lnTo>
                      <a:pt x="861" y="1080"/>
                    </a:lnTo>
                    <a:lnTo>
                      <a:pt x="876" y="1115"/>
                    </a:lnTo>
                    <a:lnTo>
                      <a:pt x="888" y="1005"/>
                    </a:lnTo>
                    <a:lnTo>
                      <a:pt x="905" y="890"/>
                    </a:lnTo>
                    <a:lnTo>
                      <a:pt x="930" y="767"/>
                    </a:lnTo>
                    <a:lnTo>
                      <a:pt x="924" y="748"/>
                    </a:lnTo>
                    <a:lnTo>
                      <a:pt x="915" y="725"/>
                    </a:lnTo>
                    <a:lnTo>
                      <a:pt x="901" y="700"/>
                    </a:lnTo>
                    <a:lnTo>
                      <a:pt x="880" y="673"/>
                    </a:lnTo>
                    <a:lnTo>
                      <a:pt x="851" y="646"/>
                    </a:lnTo>
                    <a:lnTo>
                      <a:pt x="815" y="623"/>
                    </a:lnTo>
                    <a:lnTo>
                      <a:pt x="803" y="630"/>
                    </a:lnTo>
                    <a:lnTo>
                      <a:pt x="786" y="640"/>
                    </a:lnTo>
                    <a:lnTo>
                      <a:pt x="767" y="652"/>
                    </a:lnTo>
                    <a:lnTo>
                      <a:pt x="746" y="663"/>
                    </a:lnTo>
                    <a:lnTo>
                      <a:pt x="721" y="673"/>
                    </a:lnTo>
                    <a:lnTo>
                      <a:pt x="694" y="682"/>
                    </a:lnTo>
                    <a:lnTo>
                      <a:pt x="665" y="688"/>
                    </a:lnTo>
                    <a:lnTo>
                      <a:pt x="632" y="690"/>
                    </a:lnTo>
                    <a:lnTo>
                      <a:pt x="602" y="688"/>
                    </a:lnTo>
                    <a:lnTo>
                      <a:pt x="569" y="684"/>
                    </a:lnTo>
                    <a:lnTo>
                      <a:pt x="534" y="671"/>
                    </a:lnTo>
                    <a:lnTo>
                      <a:pt x="502" y="653"/>
                    </a:lnTo>
                    <a:lnTo>
                      <a:pt x="467" y="627"/>
                    </a:lnTo>
                    <a:lnTo>
                      <a:pt x="434" y="592"/>
                    </a:lnTo>
                    <a:lnTo>
                      <a:pt x="404" y="548"/>
                    </a:lnTo>
                    <a:lnTo>
                      <a:pt x="373" y="496"/>
                    </a:lnTo>
                    <a:lnTo>
                      <a:pt x="344" y="430"/>
                    </a:lnTo>
                    <a:lnTo>
                      <a:pt x="317" y="355"/>
                    </a:lnTo>
                    <a:lnTo>
                      <a:pt x="319" y="354"/>
                    </a:lnTo>
                    <a:lnTo>
                      <a:pt x="329" y="350"/>
                    </a:lnTo>
                    <a:lnTo>
                      <a:pt x="344" y="346"/>
                    </a:lnTo>
                    <a:lnTo>
                      <a:pt x="363" y="340"/>
                    </a:lnTo>
                    <a:lnTo>
                      <a:pt x="388" y="334"/>
                    </a:lnTo>
                    <a:lnTo>
                      <a:pt x="415" y="329"/>
                    </a:lnTo>
                    <a:lnTo>
                      <a:pt x="446" y="325"/>
                    </a:lnTo>
                    <a:lnTo>
                      <a:pt x="479" y="321"/>
                    </a:lnTo>
                    <a:lnTo>
                      <a:pt x="515" y="321"/>
                    </a:lnTo>
                    <a:lnTo>
                      <a:pt x="550" y="325"/>
                    </a:lnTo>
                    <a:lnTo>
                      <a:pt x="586" y="330"/>
                    </a:lnTo>
                    <a:lnTo>
                      <a:pt x="623" y="342"/>
                    </a:lnTo>
                    <a:lnTo>
                      <a:pt x="659" y="357"/>
                    </a:lnTo>
                    <a:lnTo>
                      <a:pt x="694" y="379"/>
                    </a:lnTo>
                    <a:lnTo>
                      <a:pt x="725" y="407"/>
                    </a:lnTo>
                    <a:lnTo>
                      <a:pt x="755" y="442"/>
                    </a:lnTo>
                    <a:lnTo>
                      <a:pt x="782" y="484"/>
                    </a:lnTo>
                    <a:lnTo>
                      <a:pt x="803" y="536"/>
                    </a:lnTo>
                    <a:lnTo>
                      <a:pt x="823" y="596"/>
                    </a:lnTo>
                    <a:lnTo>
                      <a:pt x="859" y="619"/>
                    </a:lnTo>
                    <a:lnTo>
                      <a:pt x="888" y="642"/>
                    </a:lnTo>
                    <a:lnTo>
                      <a:pt x="911" y="667"/>
                    </a:lnTo>
                    <a:lnTo>
                      <a:pt x="928" y="692"/>
                    </a:lnTo>
                    <a:lnTo>
                      <a:pt x="940" y="715"/>
                    </a:lnTo>
                    <a:lnTo>
                      <a:pt x="946" y="694"/>
                    </a:lnTo>
                    <a:lnTo>
                      <a:pt x="947" y="688"/>
                    </a:lnTo>
                    <a:lnTo>
                      <a:pt x="953" y="673"/>
                    </a:lnTo>
                    <a:lnTo>
                      <a:pt x="963" y="648"/>
                    </a:lnTo>
                    <a:lnTo>
                      <a:pt x="976" y="613"/>
                    </a:lnTo>
                    <a:lnTo>
                      <a:pt x="994" y="571"/>
                    </a:lnTo>
                    <a:lnTo>
                      <a:pt x="1015" y="523"/>
                    </a:lnTo>
                    <a:lnTo>
                      <a:pt x="1042" y="467"/>
                    </a:lnTo>
                    <a:lnTo>
                      <a:pt x="1070" y="405"/>
                    </a:lnTo>
                    <a:lnTo>
                      <a:pt x="1070" y="405"/>
                    </a:lnTo>
                    <a:lnTo>
                      <a:pt x="1070" y="404"/>
                    </a:lnTo>
                    <a:lnTo>
                      <a:pt x="1072" y="396"/>
                    </a:lnTo>
                    <a:lnTo>
                      <a:pt x="1074" y="386"/>
                    </a:lnTo>
                    <a:lnTo>
                      <a:pt x="1074" y="369"/>
                    </a:lnTo>
                    <a:lnTo>
                      <a:pt x="1072" y="350"/>
                    </a:lnTo>
                    <a:lnTo>
                      <a:pt x="1065" y="323"/>
                    </a:lnTo>
                    <a:lnTo>
                      <a:pt x="1051" y="290"/>
                    </a:lnTo>
                    <a:lnTo>
                      <a:pt x="1032" y="252"/>
                    </a:lnTo>
                    <a:lnTo>
                      <a:pt x="986" y="250"/>
                    </a:lnTo>
                    <a:lnTo>
                      <a:pt x="946" y="242"/>
                    </a:lnTo>
                    <a:lnTo>
                      <a:pt x="913" y="229"/>
                    </a:lnTo>
                    <a:lnTo>
                      <a:pt x="888" y="213"/>
                    </a:lnTo>
                    <a:lnTo>
                      <a:pt x="867" y="196"/>
                    </a:lnTo>
                    <a:lnTo>
                      <a:pt x="851" y="175"/>
                    </a:lnTo>
                    <a:lnTo>
                      <a:pt x="840" y="154"/>
                    </a:lnTo>
                    <a:lnTo>
                      <a:pt x="830" y="132"/>
                    </a:lnTo>
                    <a:lnTo>
                      <a:pt x="826" y="111"/>
                    </a:lnTo>
                    <a:lnTo>
                      <a:pt x="823" y="90"/>
                    </a:lnTo>
                    <a:lnTo>
                      <a:pt x="823" y="73"/>
                    </a:lnTo>
                    <a:lnTo>
                      <a:pt x="823" y="57"/>
                    </a:lnTo>
                    <a:lnTo>
                      <a:pt x="824" y="46"/>
                    </a:lnTo>
                    <a:lnTo>
                      <a:pt x="826" y="38"/>
                    </a:lnTo>
                    <a:lnTo>
                      <a:pt x="826" y="34"/>
                    </a:lnTo>
                    <a:lnTo>
                      <a:pt x="880" y="38"/>
                    </a:lnTo>
                    <a:lnTo>
                      <a:pt x="926" y="48"/>
                    </a:lnTo>
                    <a:lnTo>
                      <a:pt x="965" y="59"/>
                    </a:lnTo>
                    <a:lnTo>
                      <a:pt x="995" y="73"/>
                    </a:lnTo>
                    <a:lnTo>
                      <a:pt x="1019" y="90"/>
                    </a:lnTo>
                    <a:lnTo>
                      <a:pt x="1036" y="109"/>
                    </a:lnTo>
                    <a:lnTo>
                      <a:pt x="1047" y="129"/>
                    </a:lnTo>
                    <a:lnTo>
                      <a:pt x="1055" y="150"/>
                    </a:lnTo>
                    <a:lnTo>
                      <a:pt x="1059" y="169"/>
                    </a:lnTo>
                    <a:lnTo>
                      <a:pt x="1061" y="190"/>
                    </a:lnTo>
                    <a:lnTo>
                      <a:pt x="1059" y="207"/>
                    </a:lnTo>
                    <a:lnTo>
                      <a:pt x="1057" y="223"/>
                    </a:lnTo>
                    <a:lnTo>
                      <a:pt x="1053" y="236"/>
                    </a:lnTo>
                    <a:lnTo>
                      <a:pt x="1072" y="271"/>
                    </a:lnTo>
                    <a:lnTo>
                      <a:pt x="1086" y="302"/>
                    </a:lnTo>
                    <a:lnTo>
                      <a:pt x="1095" y="329"/>
                    </a:lnTo>
                    <a:lnTo>
                      <a:pt x="1099" y="352"/>
                    </a:lnTo>
                    <a:lnTo>
                      <a:pt x="1126" y="304"/>
                    </a:lnTo>
                    <a:lnTo>
                      <a:pt x="1153" y="255"/>
                    </a:lnTo>
                    <a:lnTo>
                      <a:pt x="1155" y="254"/>
                    </a:lnTo>
                    <a:lnTo>
                      <a:pt x="1157" y="252"/>
                    </a:lnTo>
                    <a:lnTo>
                      <a:pt x="1161" y="248"/>
                    </a:lnTo>
                    <a:lnTo>
                      <a:pt x="1165" y="242"/>
                    </a:lnTo>
                    <a:lnTo>
                      <a:pt x="1170" y="236"/>
                    </a:lnTo>
                    <a:lnTo>
                      <a:pt x="1157" y="190"/>
                    </a:lnTo>
                    <a:lnTo>
                      <a:pt x="1151" y="150"/>
                    </a:lnTo>
                    <a:lnTo>
                      <a:pt x="1151" y="111"/>
                    </a:lnTo>
                    <a:lnTo>
                      <a:pt x="1157" y="79"/>
                    </a:lnTo>
                    <a:lnTo>
                      <a:pt x="1165" y="52"/>
                    </a:lnTo>
                    <a:lnTo>
                      <a:pt x="1174" y="29"/>
                    </a:lnTo>
                    <a:lnTo>
                      <a:pt x="1182" y="13"/>
                    </a:lnTo>
                    <a:lnTo>
                      <a:pt x="1188" y="4"/>
                    </a:lnTo>
                    <a:lnTo>
                      <a:pt x="119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7546975" y="3462338"/>
                <a:ext cx="939800" cy="625475"/>
              </a:xfrm>
              <a:custGeom>
                <a:avLst/>
                <a:gdLst>
                  <a:gd name="T0" fmla="*/ 225 w 592"/>
                  <a:gd name="T1" fmla="*/ 0 h 394"/>
                  <a:gd name="T2" fmla="*/ 260 w 592"/>
                  <a:gd name="T3" fmla="*/ 4 h 394"/>
                  <a:gd name="T4" fmla="*/ 296 w 592"/>
                  <a:gd name="T5" fmla="*/ 12 h 394"/>
                  <a:gd name="T6" fmla="*/ 331 w 592"/>
                  <a:gd name="T7" fmla="*/ 23 h 394"/>
                  <a:gd name="T8" fmla="*/ 367 w 592"/>
                  <a:gd name="T9" fmla="*/ 42 h 394"/>
                  <a:gd name="T10" fmla="*/ 404 w 592"/>
                  <a:gd name="T11" fmla="*/ 67 h 394"/>
                  <a:gd name="T12" fmla="*/ 438 w 592"/>
                  <a:gd name="T13" fmla="*/ 100 h 394"/>
                  <a:gd name="T14" fmla="*/ 473 w 592"/>
                  <a:gd name="T15" fmla="*/ 140 h 394"/>
                  <a:gd name="T16" fmla="*/ 506 w 592"/>
                  <a:gd name="T17" fmla="*/ 189 h 394"/>
                  <a:gd name="T18" fmla="*/ 536 w 592"/>
                  <a:gd name="T19" fmla="*/ 248 h 394"/>
                  <a:gd name="T20" fmla="*/ 565 w 592"/>
                  <a:gd name="T21" fmla="*/ 315 h 394"/>
                  <a:gd name="T22" fmla="*/ 592 w 592"/>
                  <a:gd name="T23" fmla="*/ 394 h 394"/>
                  <a:gd name="T24" fmla="*/ 588 w 592"/>
                  <a:gd name="T25" fmla="*/ 390 h 394"/>
                  <a:gd name="T26" fmla="*/ 579 w 592"/>
                  <a:gd name="T27" fmla="*/ 381 h 394"/>
                  <a:gd name="T28" fmla="*/ 563 w 592"/>
                  <a:gd name="T29" fmla="*/ 364 h 394"/>
                  <a:gd name="T30" fmla="*/ 542 w 592"/>
                  <a:gd name="T31" fmla="*/ 340 h 394"/>
                  <a:gd name="T32" fmla="*/ 515 w 592"/>
                  <a:gd name="T33" fmla="*/ 314 h 394"/>
                  <a:gd name="T34" fmla="*/ 483 w 592"/>
                  <a:gd name="T35" fmla="*/ 285 h 394"/>
                  <a:gd name="T36" fmla="*/ 446 w 592"/>
                  <a:gd name="T37" fmla="*/ 254 h 394"/>
                  <a:gd name="T38" fmla="*/ 404 w 592"/>
                  <a:gd name="T39" fmla="*/ 221 h 394"/>
                  <a:gd name="T40" fmla="*/ 356 w 592"/>
                  <a:gd name="T41" fmla="*/ 190 h 394"/>
                  <a:gd name="T42" fmla="*/ 306 w 592"/>
                  <a:gd name="T43" fmla="*/ 160 h 394"/>
                  <a:gd name="T44" fmla="*/ 252 w 592"/>
                  <a:gd name="T45" fmla="*/ 133 h 394"/>
                  <a:gd name="T46" fmla="*/ 193 w 592"/>
                  <a:gd name="T47" fmla="*/ 110 h 394"/>
                  <a:gd name="T48" fmla="*/ 131 w 592"/>
                  <a:gd name="T49" fmla="*/ 91 h 394"/>
                  <a:gd name="T50" fmla="*/ 68 w 592"/>
                  <a:gd name="T51" fmla="*/ 77 h 394"/>
                  <a:gd name="T52" fmla="*/ 0 w 592"/>
                  <a:gd name="T53" fmla="*/ 69 h 394"/>
                  <a:gd name="T54" fmla="*/ 2 w 592"/>
                  <a:gd name="T55" fmla="*/ 69 h 394"/>
                  <a:gd name="T56" fmla="*/ 10 w 592"/>
                  <a:gd name="T57" fmla="*/ 64 h 394"/>
                  <a:gd name="T58" fmla="*/ 22 w 592"/>
                  <a:gd name="T59" fmla="*/ 56 h 394"/>
                  <a:gd name="T60" fmla="*/ 37 w 592"/>
                  <a:gd name="T61" fmla="*/ 48 h 394"/>
                  <a:gd name="T62" fmla="*/ 56 w 592"/>
                  <a:gd name="T63" fmla="*/ 39 h 394"/>
                  <a:gd name="T64" fmla="*/ 77 w 592"/>
                  <a:gd name="T65" fmla="*/ 29 h 394"/>
                  <a:gd name="T66" fmla="*/ 102 w 592"/>
                  <a:gd name="T67" fmla="*/ 19 h 394"/>
                  <a:gd name="T68" fmla="*/ 131 w 592"/>
                  <a:gd name="T69" fmla="*/ 12 h 394"/>
                  <a:gd name="T70" fmla="*/ 162 w 592"/>
                  <a:gd name="T71" fmla="*/ 4 h 394"/>
                  <a:gd name="T72" fmla="*/ 193 w 592"/>
                  <a:gd name="T73" fmla="*/ 0 h 394"/>
                  <a:gd name="T74" fmla="*/ 225 w 592"/>
                  <a:gd name="T75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2" h="394">
                    <a:moveTo>
                      <a:pt x="225" y="0"/>
                    </a:moveTo>
                    <a:lnTo>
                      <a:pt x="260" y="4"/>
                    </a:lnTo>
                    <a:lnTo>
                      <a:pt x="296" y="12"/>
                    </a:lnTo>
                    <a:lnTo>
                      <a:pt x="331" y="23"/>
                    </a:lnTo>
                    <a:lnTo>
                      <a:pt x="367" y="42"/>
                    </a:lnTo>
                    <a:lnTo>
                      <a:pt x="404" y="67"/>
                    </a:lnTo>
                    <a:lnTo>
                      <a:pt x="438" y="100"/>
                    </a:lnTo>
                    <a:lnTo>
                      <a:pt x="473" y="140"/>
                    </a:lnTo>
                    <a:lnTo>
                      <a:pt x="506" y="189"/>
                    </a:lnTo>
                    <a:lnTo>
                      <a:pt x="536" y="248"/>
                    </a:lnTo>
                    <a:lnTo>
                      <a:pt x="565" y="315"/>
                    </a:lnTo>
                    <a:lnTo>
                      <a:pt x="592" y="394"/>
                    </a:lnTo>
                    <a:lnTo>
                      <a:pt x="588" y="390"/>
                    </a:lnTo>
                    <a:lnTo>
                      <a:pt x="579" y="381"/>
                    </a:lnTo>
                    <a:lnTo>
                      <a:pt x="563" y="364"/>
                    </a:lnTo>
                    <a:lnTo>
                      <a:pt x="542" y="340"/>
                    </a:lnTo>
                    <a:lnTo>
                      <a:pt x="515" y="314"/>
                    </a:lnTo>
                    <a:lnTo>
                      <a:pt x="483" y="285"/>
                    </a:lnTo>
                    <a:lnTo>
                      <a:pt x="446" y="254"/>
                    </a:lnTo>
                    <a:lnTo>
                      <a:pt x="404" y="221"/>
                    </a:lnTo>
                    <a:lnTo>
                      <a:pt x="356" y="190"/>
                    </a:lnTo>
                    <a:lnTo>
                      <a:pt x="306" y="160"/>
                    </a:lnTo>
                    <a:lnTo>
                      <a:pt x="252" y="133"/>
                    </a:lnTo>
                    <a:lnTo>
                      <a:pt x="193" y="110"/>
                    </a:lnTo>
                    <a:lnTo>
                      <a:pt x="131" y="91"/>
                    </a:lnTo>
                    <a:lnTo>
                      <a:pt x="68" y="77"/>
                    </a:lnTo>
                    <a:lnTo>
                      <a:pt x="0" y="69"/>
                    </a:lnTo>
                    <a:lnTo>
                      <a:pt x="2" y="69"/>
                    </a:lnTo>
                    <a:lnTo>
                      <a:pt x="10" y="64"/>
                    </a:lnTo>
                    <a:lnTo>
                      <a:pt x="22" y="56"/>
                    </a:lnTo>
                    <a:lnTo>
                      <a:pt x="37" y="48"/>
                    </a:lnTo>
                    <a:lnTo>
                      <a:pt x="56" y="39"/>
                    </a:lnTo>
                    <a:lnTo>
                      <a:pt x="77" y="29"/>
                    </a:lnTo>
                    <a:lnTo>
                      <a:pt x="102" y="19"/>
                    </a:lnTo>
                    <a:lnTo>
                      <a:pt x="131" y="12"/>
                    </a:lnTo>
                    <a:lnTo>
                      <a:pt x="162" y="4"/>
                    </a:lnTo>
                    <a:lnTo>
                      <a:pt x="193" y="0"/>
                    </a:lnTo>
                    <a:lnTo>
                      <a:pt x="22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7483475" y="2784475"/>
                <a:ext cx="642938" cy="204788"/>
              </a:xfrm>
              <a:custGeom>
                <a:avLst/>
                <a:gdLst>
                  <a:gd name="T0" fmla="*/ 208 w 405"/>
                  <a:gd name="T1" fmla="*/ 0 h 129"/>
                  <a:gd name="T2" fmla="*/ 238 w 405"/>
                  <a:gd name="T3" fmla="*/ 6 h 129"/>
                  <a:gd name="T4" fmla="*/ 269 w 405"/>
                  <a:gd name="T5" fmla="*/ 16 h 129"/>
                  <a:gd name="T6" fmla="*/ 298 w 405"/>
                  <a:gd name="T7" fmla="*/ 29 h 129"/>
                  <a:gd name="T8" fmla="*/ 325 w 405"/>
                  <a:gd name="T9" fmla="*/ 43 h 129"/>
                  <a:gd name="T10" fmla="*/ 348 w 405"/>
                  <a:gd name="T11" fmla="*/ 60 h 129"/>
                  <a:gd name="T12" fmla="*/ 367 w 405"/>
                  <a:gd name="T13" fmla="*/ 75 h 129"/>
                  <a:gd name="T14" fmla="*/ 384 w 405"/>
                  <a:gd name="T15" fmla="*/ 89 h 129"/>
                  <a:gd name="T16" fmla="*/ 396 w 405"/>
                  <a:gd name="T17" fmla="*/ 100 h 129"/>
                  <a:gd name="T18" fmla="*/ 404 w 405"/>
                  <a:gd name="T19" fmla="*/ 108 h 129"/>
                  <a:gd name="T20" fmla="*/ 405 w 405"/>
                  <a:gd name="T21" fmla="*/ 112 h 129"/>
                  <a:gd name="T22" fmla="*/ 373 w 405"/>
                  <a:gd name="T23" fmla="*/ 100 h 129"/>
                  <a:gd name="T24" fmla="*/ 332 w 405"/>
                  <a:gd name="T25" fmla="*/ 95 h 129"/>
                  <a:gd name="T26" fmla="*/ 290 w 405"/>
                  <a:gd name="T27" fmla="*/ 91 h 129"/>
                  <a:gd name="T28" fmla="*/ 246 w 405"/>
                  <a:gd name="T29" fmla="*/ 93 h 129"/>
                  <a:gd name="T30" fmla="*/ 202 w 405"/>
                  <a:gd name="T31" fmla="*/ 95 h 129"/>
                  <a:gd name="T32" fmla="*/ 158 w 405"/>
                  <a:gd name="T33" fmla="*/ 100 h 129"/>
                  <a:gd name="T34" fmla="*/ 115 w 405"/>
                  <a:gd name="T35" fmla="*/ 106 h 129"/>
                  <a:gd name="T36" fmla="*/ 79 w 405"/>
                  <a:gd name="T37" fmla="*/ 112 h 129"/>
                  <a:gd name="T38" fmla="*/ 46 w 405"/>
                  <a:gd name="T39" fmla="*/ 118 h 129"/>
                  <a:gd name="T40" fmla="*/ 23 w 405"/>
                  <a:gd name="T41" fmla="*/ 123 h 129"/>
                  <a:gd name="T42" fmla="*/ 6 w 405"/>
                  <a:gd name="T43" fmla="*/ 127 h 129"/>
                  <a:gd name="T44" fmla="*/ 0 w 405"/>
                  <a:gd name="T45" fmla="*/ 129 h 129"/>
                  <a:gd name="T46" fmla="*/ 35 w 405"/>
                  <a:gd name="T47" fmla="*/ 83 h 129"/>
                  <a:gd name="T48" fmla="*/ 69 w 405"/>
                  <a:gd name="T49" fmla="*/ 48 h 129"/>
                  <a:gd name="T50" fmla="*/ 104 w 405"/>
                  <a:gd name="T51" fmla="*/ 23 h 129"/>
                  <a:gd name="T52" fmla="*/ 138 w 405"/>
                  <a:gd name="T53" fmla="*/ 8 h 129"/>
                  <a:gd name="T54" fmla="*/ 173 w 405"/>
                  <a:gd name="T55" fmla="*/ 0 h 129"/>
                  <a:gd name="T56" fmla="*/ 208 w 405"/>
                  <a:gd name="T5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5" h="129">
                    <a:moveTo>
                      <a:pt x="208" y="0"/>
                    </a:moveTo>
                    <a:lnTo>
                      <a:pt x="238" y="6"/>
                    </a:lnTo>
                    <a:lnTo>
                      <a:pt x="269" y="16"/>
                    </a:lnTo>
                    <a:lnTo>
                      <a:pt x="298" y="29"/>
                    </a:lnTo>
                    <a:lnTo>
                      <a:pt x="325" y="43"/>
                    </a:lnTo>
                    <a:lnTo>
                      <a:pt x="348" y="60"/>
                    </a:lnTo>
                    <a:lnTo>
                      <a:pt x="367" y="75"/>
                    </a:lnTo>
                    <a:lnTo>
                      <a:pt x="384" y="89"/>
                    </a:lnTo>
                    <a:lnTo>
                      <a:pt x="396" y="100"/>
                    </a:lnTo>
                    <a:lnTo>
                      <a:pt x="404" y="108"/>
                    </a:lnTo>
                    <a:lnTo>
                      <a:pt x="405" y="112"/>
                    </a:lnTo>
                    <a:lnTo>
                      <a:pt x="373" y="100"/>
                    </a:lnTo>
                    <a:lnTo>
                      <a:pt x="332" y="95"/>
                    </a:lnTo>
                    <a:lnTo>
                      <a:pt x="290" y="91"/>
                    </a:lnTo>
                    <a:lnTo>
                      <a:pt x="246" y="93"/>
                    </a:lnTo>
                    <a:lnTo>
                      <a:pt x="202" y="95"/>
                    </a:lnTo>
                    <a:lnTo>
                      <a:pt x="158" y="100"/>
                    </a:lnTo>
                    <a:lnTo>
                      <a:pt x="115" y="106"/>
                    </a:lnTo>
                    <a:lnTo>
                      <a:pt x="79" y="112"/>
                    </a:lnTo>
                    <a:lnTo>
                      <a:pt x="46" y="118"/>
                    </a:lnTo>
                    <a:lnTo>
                      <a:pt x="23" y="123"/>
                    </a:lnTo>
                    <a:lnTo>
                      <a:pt x="6" y="127"/>
                    </a:lnTo>
                    <a:lnTo>
                      <a:pt x="0" y="129"/>
                    </a:lnTo>
                    <a:lnTo>
                      <a:pt x="35" y="83"/>
                    </a:lnTo>
                    <a:lnTo>
                      <a:pt x="69" y="48"/>
                    </a:lnTo>
                    <a:lnTo>
                      <a:pt x="104" y="23"/>
                    </a:lnTo>
                    <a:lnTo>
                      <a:pt x="138" y="8"/>
                    </a:lnTo>
                    <a:lnTo>
                      <a:pt x="173" y="0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7224713" y="4265613"/>
                <a:ext cx="612775" cy="334963"/>
              </a:xfrm>
              <a:custGeom>
                <a:avLst/>
                <a:gdLst>
                  <a:gd name="T0" fmla="*/ 386 w 386"/>
                  <a:gd name="T1" fmla="*/ 0 h 211"/>
                  <a:gd name="T2" fmla="*/ 351 w 386"/>
                  <a:gd name="T3" fmla="*/ 61 h 211"/>
                  <a:gd name="T4" fmla="*/ 319 w 386"/>
                  <a:gd name="T5" fmla="*/ 111 h 211"/>
                  <a:gd name="T6" fmla="*/ 286 w 386"/>
                  <a:gd name="T7" fmla="*/ 150 h 211"/>
                  <a:gd name="T8" fmla="*/ 253 w 386"/>
                  <a:gd name="T9" fmla="*/ 179 h 211"/>
                  <a:gd name="T10" fmla="*/ 223 w 386"/>
                  <a:gd name="T11" fmla="*/ 196 h 211"/>
                  <a:gd name="T12" fmla="*/ 194 w 386"/>
                  <a:gd name="T13" fmla="*/ 207 h 211"/>
                  <a:gd name="T14" fmla="*/ 165 w 386"/>
                  <a:gd name="T15" fmla="*/ 211 h 211"/>
                  <a:gd name="T16" fmla="*/ 138 w 386"/>
                  <a:gd name="T17" fmla="*/ 207 h 211"/>
                  <a:gd name="T18" fmla="*/ 115 w 386"/>
                  <a:gd name="T19" fmla="*/ 202 h 211"/>
                  <a:gd name="T20" fmla="*/ 92 w 386"/>
                  <a:gd name="T21" fmla="*/ 190 h 211"/>
                  <a:gd name="T22" fmla="*/ 71 w 386"/>
                  <a:gd name="T23" fmla="*/ 175 h 211"/>
                  <a:gd name="T24" fmla="*/ 54 w 386"/>
                  <a:gd name="T25" fmla="*/ 159 h 211"/>
                  <a:gd name="T26" fmla="*/ 36 w 386"/>
                  <a:gd name="T27" fmla="*/ 144 h 211"/>
                  <a:gd name="T28" fmla="*/ 23 w 386"/>
                  <a:gd name="T29" fmla="*/ 129 h 211"/>
                  <a:gd name="T30" fmla="*/ 13 w 386"/>
                  <a:gd name="T31" fmla="*/ 115 h 211"/>
                  <a:gd name="T32" fmla="*/ 6 w 386"/>
                  <a:gd name="T33" fmla="*/ 104 h 211"/>
                  <a:gd name="T34" fmla="*/ 0 w 386"/>
                  <a:gd name="T35" fmla="*/ 96 h 211"/>
                  <a:gd name="T36" fmla="*/ 0 w 386"/>
                  <a:gd name="T37" fmla="*/ 92 h 211"/>
                  <a:gd name="T38" fmla="*/ 40 w 386"/>
                  <a:gd name="T39" fmla="*/ 100 h 211"/>
                  <a:gd name="T40" fmla="*/ 82 w 386"/>
                  <a:gd name="T41" fmla="*/ 102 h 211"/>
                  <a:gd name="T42" fmla="*/ 127 w 386"/>
                  <a:gd name="T43" fmla="*/ 98 h 211"/>
                  <a:gd name="T44" fmla="*/ 171 w 386"/>
                  <a:gd name="T45" fmla="*/ 88 h 211"/>
                  <a:gd name="T46" fmla="*/ 213 w 386"/>
                  <a:gd name="T47" fmla="*/ 77 h 211"/>
                  <a:gd name="T48" fmla="*/ 251 w 386"/>
                  <a:gd name="T49" fmla="*/ 63 h 211"/>
                  <a:gd name="T50" fmla="*/ 288 w 386"/>
                  <a:gd name="T51" fmla="*/ 48 h 211"/>
                  <a:gd name="T52" fmla="*/ 321 w 386"/>
                  <a:gd name="T53" fmla="*/ 34 h 211"/>
                  <a:gd name="T54" fmla="*/ 348 w 386"/>
                  <a:gd name="T55" fmla="*/ 21 h 211"/>
                  <a:gd name="T56" fmla="*/ 369 w 386"/>
                  <a:gd name="T57" fmla="*/ 9 h 211"/>
                  <a:gd name="T58" fmla="*/ 382 w 386"/>
                  <a:gd name="T59" fmla="*/ 4 h 211"/>
                  <a:gd name="T60" fmla="*/ 386 w 386"/>
                  <a:gd name="T61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6" h="211">
                    <a:moveTo>
                      <a:pt x="386" y="0"/>
                    </a:moveTo>
                    <a:lnTo>
                      <a:pt x="351" y="61"/>
                    </a:lnTo>
                    <a:lnTo>
                      <a:pt x="319" y="111"/>
                    </a:lnTo>
                    <a:lnTo>
                      <a:pt x="286" y="150"/>
                    </a:lnTo>
                    <a:lnTo>
                      <a:pt x="253" y="179"/>
                    </a:lnTo>
                    <a:lnTo>
                      <a:pt x="223" y="196"/>
                    </a:lnTo>
                    <a:lnTo>
                      <a:pt x="194" y="207"/>
                    </a:lnTo>
                    <a:lnTo>
                      <a:pt x="165" y="211"/>
                    </a:lnTo>
                    <a:lnTo>
                      <a:pt x="138" y="207"/>
                    </a:lnTo>
                    <a:lnTo>
                      <a:pt x="115" y="202"/>
                    </a:lnTo>
                    <a:lnTo>
                      <a:pt x="92" y="190"/>
                    </a:lnTo>
                    <a:lnTo>
                      <a:pt x="71" y="175"/>
                    </a:lnTo>
                    <a:lnTo>
                      <a:pt x="54" y="159"/>
                    </a:lnTo>
                    <a:lnTo>
                      <a:pt x="36" y="144"/>
                    </a:lnTo>
                    <a:lnTo>
                      <a:pt x="23" y="129"/>
                    </a:lnTo>
                    <a:lnTo>
                      <a:pt x="13" y="115"/>
                    </a:lnTo>
                    <a:lnTo>
                      <a:pt x="6" y="104"/>
                    </a:lnTo>
                    <a:lnTo>
                      <a:pt x="0" y="96"/>
                    </a:lnTo>
                    <a:lnTo>
                      <a:pt x="0" y="92"/>
                    </a:lnTo>
                    <a:lnTo>
                      <a:pt x="40" y="100"/>
                    </a:lnTo>
                    <a:lnTo>
                      <a:pt x="82" y="102"/>
                    </a:lnTo>
                    <a:lnTo>
                      <a:pt x="127" y="98"/>
                    </a:lnTo>
                    <a:lnTo>
                      <a:pt x="171" y="88"/>
                    </a:lnTo>
                    <a:lnTo>
                      <a:pt x="213" y="77"/>
                    </a:lnTo>
                    <a:lnTo>
                      <a:pt x="251" y="63"/>
                    </a:lnTo>
                    <a:lnTo>
                      <a:pt x="288" y="48"/>
                    </a:lnTo>
                    <a:lnTo>
                      <a:pt x="321" y="34"/>
                    </a:lnTo>
                    <a:lnTo>
                      <a:pt x="348" y="21"/>
                    </a:lnTo>
                    <a:lnTo>
                      <a:pt x="369" y="9"/>
                    </a:lnTo>
                    <a:lnTo>
                      <a:pt x="382" y="4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6148388" y="4460875"/>
                <a:ext cx="569913" cy="192088"/>
              </a:xfrm>
              <a:custGeom>
                <a:avLst/>
                <a:gdLst>
                  <a:gd name="T0" fmla="*/ 0 w 359"/>
                  <a:gd name="T1" fmla="*/ 0 h 121"/>
                  <a:gd name="T2" fmla="*/ 3 w 359"/>
                  <a:gd name="T3" fmla="*/ 0 h 121"/>
                  <a:gd name="T4" fmla="*/ 19 w 359"/>
                  <a:gd name="T5" fmla="*/ 4 h 121"/>
                  <a:gd name="T6" fmla="*/ 44 w 359"/>
                  <a:gd name="T7" fmla="*/ 8 h 121"/>
                  <a:gd name="T8" fmla="*/ 75 w 359"/>
                  <a:gd name="T9" fmla="*/ 13 h 121"/>
                  <a:gd name="T10" fmla="*/ 113 w 359"/>
                  <a:gd name="T11" fmla="*/ 17 h 121"/>
                  <a:gd name="T12" fmla="*/ 157 w 359"/>
                  <a:gd name="T13" fmla="*/ 19 h 121"/>
                  <a:gd name="T14" fmla="*/ 203 w 359"/>
                  <a:gd name="T15" fmla="*/ 21 h 121"/>
                  <a:gd name="T16" fmla="*/ 255 w 359"/>
                  <a:gd name="T17" fmla="*/ 17 h 121"/>
                  <a:gd name="T18" fmla="*/ 307 w 359"/>
                  <a:gd name="T19" fmla="*/ 11 h 121"/>
                  <a:gd name="T20" fmla="*/ 359 w 359"/>
                  <a:gd name="T21" fmla="*/ 0 h 121"/>
                  <a:gd name="T22" fmla="*/ 357 w 359"/>
                  <a:gd name="T23" fmla="*/ 4 h 121"/>
                  <a:gd name="T24" fmla="*/ 349 w 359"/>
                  <a:gd name="T25" fmla="*/ 11 h 121"/>
                  <a:gd name="T26" fmla="*/ 338 w 359"/>
                  <a:gd name="T27" fmla="*/ 25 h 121"/>
                  <a:gd name="T28" fmla="*/ 324 w 359"/>
                  <a:gd name="T29" fmla="*/ 38 h 121"/>
                  <a:gd name="T30" fmla="*/ 305 w 359"/>
                  <a:gd name="T31" fmla="*/ 56 h 121"/>
                  <a:gd name="T32" fmla="*/ 284 w 359"/>
                  <a:gd name="T33" fmla="*/ 73 h 121"/>
                  <a:gd name="T34" fmla="*/ 259 w 359"/>
                  <a:gd name="T35" fmla="*/ 88 h 121"/>
                  <a:gd name="T36" fmla="*/ 232 w 359"/>
                  <a:gd name="T37" fmla="*/ 104 h 121"/>
                  <a:gd name="T38" fmla="*/ 205 w 359"/>
                  <a:gd name="T39" fmla="*/ 113 h 121"/>
                  <a:gd name="T40" fmla="*/ 176 w 359"/>
                  <a:gd name="T41" fmla="*/ 121 h 121"/>
                  <a:gd name="T42" fmla="*/ 146 w 359"/>
                  <a:gd name="T43" fmla="*/ 121 h 121"/>
                  <a:gd name="T44" fmla="*/ 115 w 359"/>
                  <a:gd name="T45" fmla="*/ 115 h 121"/>
                  <a:gd name="T46" fmla="*/ 86 w 359"/>
                  <a:gd name="T47" fmla="*/ 102 h 121"/>
                  <a:gd name="T48" fmla="*/ 55 w 359"/>
                  <a:gd name="T49" fmla="*/ 79 h 121"/>
                  <a:gd name="T50" fmla="*/ 27 w 359"/>
                  <a:gd name="T51" fmla="*/ 44 h 121"/>
                  <a:gd name="T52" fmla="*/ 0 w 359"/>
                  <a:gd name="T5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59" h="121">
                    <a:moveTo>
                      <a:pt x="0" y="0"/>
                    </a:moveTo>
                    <a:lnTo>
                      <a:pt x="3" y="0"/>
                    </a:lnTo>
                    <a:lnTo>
                      <a:pt x="19" y="4"/>
                    </a:lnTo>
                    <a:lnTo>
                      <a:pt x="44" y="8"/>
                    </a:lnTo>
                    <a:lnTo>
                      <a:pt x="75" y="13"/>
                    </a:lnTo>
                    <a:lnTo>
                      <a:pt x="113" y="17"/>
                    </a:lnTo>
                    <a:lnTo>
                      <a:pt x="157" y="19"/>
                    </a:lnTo>
                    <a:lnTo>
                      <a:pt x="203" y="21"/>
                    </a:lnTo>
                    <a:lnTo>
                      <a:pt x="255" y="17"/>
                    </a:lnTo>
                    <a:lnTo>
                      <a:pt x="307" y="11"/>
                    </a:lnTo>
                    <a:lnTo>
                      <a:pt x="359" y="0"/>
                    </a:lnTo>
                    <a:lnTo>
                      <a:pt x="357" y="4"/>
                    </a:lnTo>
                    <a:lnTo>
                      <a:pt x="349" y="11"/>
                    </a:lnTo>
                    <a:lnTo>
                      <a:pt x="338" y="25"/>
                    </a:lnTo>
                    <a:lnTo>
                      <a:pt x="324" y="38"/>
                    </a:lnTo>
                    <a:lnTo>
                      <a:pt x="305" y="56"/>
                    </a:lnTo>
                    <a:lnTo>
                      <a:pt x="284" y="73"/>
                    </a:lnTo>
                    <a:lnTo>
                      <a:pt x="259" y="88"/>
                    </a:lnTo>
                    <a:lnTo>
                      <a:pt x="232" y="104"/>
                    </a:lnTo>
                    <a:lnTo>
                      <a:pt x="205" y="113"/>
                    </a:lnTo>
                    <a:lnTo>
                      <a:pt x="176" y="121"/>
                    </a:lnTo>
                    <a:lnTo>
                      <a:pt x="146" y="121"/>
                    </a:lnTo>
                    <a:lnTo>
                      <a:pt x="115" y="115"/>
                    </a:lnTo>
                    <a:lnTo>
                      <a:pt x="86" y="102"/>
                    </a:lnTo>
                    <a:lnTo>
                      <a:pt x="55" y="79"/>
                    </a:lnTo>
                    <a:lnTo>
                      <a:pt x="27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5580063" y="3763963"/>
                <a:ext cx="765175" cy="442913"/>
              </a:xfrm>
              <a:custGeom>
                <a:avLst/>
                <a:gdLst>
                  <a:gd name="T0" fmla="*/ 475 w 482"/>
                  <a:gd name="T1" fmla="*/ 0 h 279"/>
                  <a:gd name="T2" fmla="*/ 482 w 482"/>
                  <a:gd name="T3" fmla="*/ 49 h 279"/>
                  <a:gd name="T4" fmla="*/ 482 w 482"/>
                  <a:gd name="T5" fmla="*/ 93 h 279"/>
                  <a:gd name="T6" fmla="*/ 475 w 482"/>
                  <a:gd name="T7" fmla="*/ 129 h 279"/>
                  <a:gd name="T8" fmla="*/ 461 w 482"/>
                  <a:gd name="T9" fmla="*/ 162 h 279"/>
                  <a:gd name="T10" fmla="*/ 440 w 482"/>
                  <a:gd name="T11" fmla="*/ 189 h 279"/>
                  <a:gd name="T12" fmla="*/ 417 w 482"/>
                  <a:gd name="T13" fmla="*/ 212 h 279"/>
                  <a:gd name="T14" fmla="*/ 388 w 482"/>
                  <a:gd name="T15" fmla="*/ 231 h 279"/>
                  <a:gd name="T16" fmla="*/ 356 w 482"/>
                  <a:gd name="T17" fmla="*/ 247 h 279"/>
                  <a:gd name="T18" fmla="*/ 323 w 482"/>
                  <a:gd name="T19" fmla="*/ 258 h 279"/>
                  <a:gd name="T20" fmla="*/ 287 w 482"/>
                  <a:gd name="T21" fmla="*/ 268 h 279"/>
                  <a:gd name="T22" fmla="*/ 250 w 482"/>
                  <a:gd name="T23" fmla="*/ 273 h 279"/>
                  <a:gd name="T24" fmla="*/ 212 w 482"/>
                  <a:gd name="T25" fmla="*/ 277 h 279"/>
                  <a:gd name="T26" fmla="*/ 175 w 482"/>
                  <a:gd name="T27" fmla="*/ 279 h 279"/>
                  <a:gd name="T28" fmla="*/ 141 w 482"/>
                  <a:gd name="T29" fmla="*/ 279 h 279"/>
                  <a:gd name="T30" fmla="*/ 108 w 482"/>
                  <a:gd name="T31" fmla="*/ 279 h 279"/>
                  <a:gd name="T32" fmla="*/ 79 w 482"/>
                  <a:gd name="T33" fmla="*/ 277 h 279"/>
                  <a:gd name="T34" fmla="*/ 52 w 482"/>
                  <a:gd name="T35" fmla="*/ 275 h 279"/>
                  <a:gd name="T36" fmla="*/ 31 w 482"/>
                  <a:gd name="T37" fmla="*/ 272 h 279"/>
                  <a:gd name="T38" fmla="*/ 14 w 482"/>
                  <a:gd name="T39" fmla="*/ 270 h 279"/>
                  <a:gd name="T40" fmla="*/ 4 w 482"/>
                  <a:gd name="T41" fmla="*/ 268 h 279"/>
                  <a:gd name="T42" fmla="*/ 0 w 482"/>
                  <a:gd name="T43" fmla="*/ 268 h 279"/>
                  <a:gd name="T44" fmla="*/ 35 w 482"/>
                  <a:gd name="T45" fmla="*/ 224 h 279"/>
                  <a:gd name="T46" fmla="*/ 77 w 482"/>
                  <a:gd name="T47" fmla="*/ 181 h 279"/>
                  <a:gd name="T48" fmla="*/ 121 w 482"/>
                  <a:gd name="T49" fmla="*/ 147 h 279"/>
                  <a:gd name="T50" fmla="*/ 169 w 482"/>
                  <a:gd name="T51" fmla="*/ 116 h 279"/>
                  <a:gd name="T52" fmla="*/ 217 w 482"/>
                  <a:gd name="T53" fmla="*/ 89 h 279"/>
                  <a:gd name="T54" fmla="*/ 267 w 482"/>
                  <a:gd name="T55" fmla="*/ 66 h 279"/>
                  <a:gd name="T56" fmla="*/ 313 w 482"/>
                  <a:gd name="T57" fmla="*/ 47 h 279"/>
                  <a:gd name="T58" fmla="*/ 358 w 482"/>
                  <a:gd name="T59" fmla="*/ 31 h 279"/>
                  <a:gd name="T60" fmla="*/ 396 w 482"/>
                  <a:gd name="T61" fmla="*/ 20 h 279"/>
                  <a:gd name="T62" fmla="*/ 429 w 482"/>
                  <a:gd name="T63" fmla="*/ 10 h 279"/>
                  <a:gd name="T64" fmla="*/ 454 w 482"/>
                  <a:gd name="T65" fmla="*/ 4 h 279"/>
                  <a:gd name="T66" fmla="*/ 469 w 482"/>
                  <a:gd name="T67" fmla="*/ 0 h 279"/>
                  <a:gd name="T68" fmla="*/ 475 w 482"/>
                  <a:gd name="T69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2" h="279">
                    <a:moveTo>
                      <a:pt x="475" y="0"/>
                    </a:moveTo>
                    <a:lnTo>
                      <a:pt x="482" y="49"/>
                    </a:lnTo>
                    <a:lnTo>
                      <a:pt x="482" y="93"/>
                    </a:lnTo>
                    <a:lnTo>
                      <a:pt x="475" y="129"/>
                    </a:lnTo>
                    <a:lnTo>
                      <a:pt x="461" y="162"/>
                    </a:lnTo>
                    <a:lnTo>
                      <a:pt x="440" y="189"/>
                    </a:lnTo>
                    <a:lnTo>
                      <a:pt x="417" y="212"/>
                    </a:lnTo>
                    <a:lnTo>
                      <a:pt x="388" y="231"/>
                    </a:lnTo>
                    <a:lnTo>
                      <a:pt x="356" y="247"/>
                    </a:lnTo>
                    <a:lnTo>
                      <a:pt x="323" y="258"/>
                    </a:lnTo>
                    <a:lnTo>
                      <a:pt x="287" y="268"/>
                    </a:lnTo>
                    <a:lnTo>
                      <a:pt x="250" y="273"/>
                    </a:lnTo>
                    <a:lnTo>
                      <a:pt x="212" y="277"/>
                    </a:lnTo>
                    <a:lnTo>
                      <a:pt x="175" y="279"/>
                    </a:lnTo>
                    <a:lnTo>
                      <a:pt x="141" y="279"/>
                    </a:lnTo>
                    <a:lnTo>
                      <a:pt x="108" y="279"/>
                    </a:lnTo>
                    <a:lnTo>
                      <a:pt x="79" y="277"/>
                    </a:lnTo>
                    <a:lnTo>
                      <a:pt x="52" y="275"/>
                    </a:lnTo>
                    <a:lnTo>
                      <a:pt x="31" y="272"/>
                    </a:lnTo>
                    <a:lnTo>
                      <a:pt x="14" y="270"/>
                    </a:lnTo>
                    <a:lnTo>
                      <a:pt x="4" y="268"/>
                    </a:lnTo>
                    <a:lnTo>
                      <a:pt x="0" y="268"/>
                    </a:lnTo>
                    <a:lnTo>
                      <a:pt x="35" y="224"/>
                    </a:lnTo>
                    <a:lnTo>
                      <a:pt x="77" y="181"/>
                    </a:lnTo>
                    <a:lnTo>
                      <a:pt x="121" y="147"/>
                    </a:lnTo>
                    <a:lnTo>
                      <a:pt x="169" y="116"/>
                    </a:lnTo>
                    <a:lnTo>
                      <a:pt x="217" y="89"/>
                    </a:lnTo>
                    <a:lnTo>
                      <a:pt x="267" y="66"/>
                    </a:lnTo>
                    <a:lnTo>
                      <a:pt x="313" y="47"/>
                    </a:lnTo>
                    <a:lnTo>
                      <a:pt x="358" y="31"/>
                    </a:lnTo>
                    <a:lnTo>
                      <a:pt x="396" y="20"/>
                    </a:lnTo>
                    <a:lnTo>
                      <a:pt x="429" y="10"/>
                    </a:lnTo>
                    <a:lnTo>
                      <a:pt x="454" y="4"/>
                    </a:lnTo>
                    <a:lnTo>
                      <a:pt x="469" y="0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6083300" y="2897188"/>
                <a:ext cx="790575" cy="541338"/>
              </a:xfrm>
              <a:custGeom>
                <a:avLst/>
                <a:gdLst>
                  <a:gd name="T0" fmla="*/ 0 w 498"/>
                  <a:gd name="T1" fmla="*/ 0 h 341"/>
                  <a:gd name="T2" fmla="*/ 60 w 498"/>
                  <a:gd name="T3" fmla="*/ 25 h 341"/>
                  <a:gd name="T4" fmla="*/ 119 w 498"/>
                  <a:gd name="T5" fmla="*/ 52 h 341"/>
                  <a:gd name="T6" fmla="*/ 177 w 498"/>
                  <a:gd name="T7" fmla="*/ 79 h 341"/>
                  <a:gd name="T8" fmla="*/ 231 w 498"/>
                  <a:gd name="T9" fmla="*/ 108 h 341"/>
                  <a:gd name="T10" fmla="*/ 281 w 498"/>
                  <a:gd name="T11" fmla="*/ 135 h 341"/>
                  <a:gd name="T12" fmla="*/ 327 w 498"/>
                  <a:gd name="T13" fmla="*/ 160 h 341"/>
                  <a:gd name="T14" fmla="*/ 369 w 498"/>
                  <a:gd name="T15" fmla="*/ 185 h 341"/>
                  <a:gd name="T16" fmla="*/ 408 w 498"/>
                  <a:gd name="T17" fmla="*/ 208 h 341"/>
                  <a:gd name="T18" fmla="*/ 438 w 498"/>
                  <a:gd name="T19" fmla="*/ 227 h 341"/>
                  <a:gd name="T20" fmla="*/ 463 w 498"/>
                  <a:gd name="T21" fmla="*/ 245 h 341"/>
                  <a:gd name="T22" fmla="*/ 482 w 498"/>
                  <a:gd name="T23" fmla="*/ 256 h 341"/>
                  <a:gd name="T24" fmla="*/ 494 w 498"/>
                  <a:gd name="T25" fmla="*/ 264 h 341"/>
                  <a:gd name="T26" fmla="*/ 498 w 498"/>
                  <a:gd name="T27" fmla="*/ 268 h 341"/>
                  <a:gd name="T28" fmla="*/ 446 w 498"/>
                  <a:gd name="T29" fmla="*/ 298 h 341"/>
                  <a:gd name="T30" fmla="*/ 398 w 498"/>
                  <a:gd name="T31" fmla="*/ 322 h 341"/>
                  <a:gd name="T32" fmla="*/ 354 w 498"/>
                  <a:gd name="T33" fmla="*/ 333 h 341"/>
                  <a:gd name="T34" fmla="*/ 312 w 498"/>
                  <a:gd name="T35" fmla="*/ 341 h 341"/>
                  <a:gd name="T36" fmla="*/ 273 w 498"/>
                  <a:gd name="T37" fmla="*/ 337 h 341"/>
                  <a:gd name="T38" fmla="*/ 237 w 498"/>
                  <a:gd name="T39" fmla="*/ 329 h 341"/>
                  <a:gd name="T40" fmla="*/ 204 w 498"/>
                  <a:gd name="T41" fmla="*/ 314 h 341"/>
                  <a:gd name="T42" fmla="*/ 173 w 498"/>
                  <a:gd name="T43" fmla="*/ 295 h 341"/>
                  <a:gd name="T44" fmla="*/ 146 w 498"/>
                  <a:gd name="T45" fmla="*/ 272 h 341"/>
                  <a:gd name="T46" fmla="*/ 121 w 498"/>
                  <a:gd name="T47" fmla="*/ 247 h 341"/>
                  <a:gd name="T48" fmla="*/ 98 w 498"/>
                  <a:gd name="T49" fmla="*/ 218 h 341"/>
                  <a:gd name="T50" fmla="*/ 79 w 498"/>
                  <a:gd name="T51" fmla="*/ 187 h 341"/>
                  <a:gd name="T52" fmla="*/ 62 w 498"/>
                  <a:gd name="T53" fmla="*/ 158 h 341"/>
                  <a:gd name="T54" fmla="*/ 46 w 498"/>
                  <a:gd name="T55" fmla="*/ 127 h 341"/>
                  <a:gd name="T56" fmla="*/ 33 w 498"/>
                  <a:gd name="T57" fmla="*/ 99 h 341"/>
                  <a:gd name="T58" fmla="*/ 23 w 498"/>
                  <a:gd name="T59" fmla="*/ 72 h 341"/>
                  <a:gd name="T60" fmla="*/ 14 w 498"/>
                  <a:gd name="T61" fmla="*/ 49 h 341"/>
                  <a:gd name="T62" fmla="*/ 6 w 498"/>
                  <a:gd name="T63" fmla="*/ 29 h 341"/>
                  <a:gd name="T64" fmla="*/ 2 w 498"/>
                  <a:gd name="T65" fmla="*/ 14 h 341"/>
                  <a:gd name="T66" fmla="*/ 0 w 498"/>
                  <a:gd name="T67" fmla="*/ 4 h 341"/>
                  <a:gd name="T68" fmla="*/ 0 w 498"/>
                  <a:gd name="T69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8" h="341">
                    <a:moveTo>
                      <a:pt x="0" y="0"/>
                    </a:moveTo>
                    <a:lnTo>
                      <a:pt x="60" y="25"/>
                    </a:lnTo>
                    <a:lnTo>
                      <a:pt x="119" y="52"/>
                    </a:lnTo>
                    <a:lnTo>
                      <a:pt x="177" y="79"/>
                    </a:lnTo>
                    <a:lnTo>
                      <a:pt x="231" y="108"/>
                    </a:lnTo>
                    <a:lnTo>
                      <a:pt x="281" y="135"/>
                    </a:lnTo>
                    <a:lnTo>
                      <a:pt x="327" y="160"/>
                    </a:lnTo>
                    <a:lnTo>
                      <a:pt x="369" y="185"/>
                    </a:lnTo>
                    <a:lnTo>
                      <a:pt x="408" y="208"/>
                    </a:lnTo>
                    <a:lnTo>
                      <a:pt x="438" y="227"/>
                    </a:lnTo>
                    <a:lnTo>
                      <a:pt x="463" y="245"/>
                    </a:lnTo>
                    <a:lnTo>
                      <a:pt x="482" y="256"/>
                    </a:lnTo>
                    <a:lnTo>
                      <a:pt x="494" y="264"/>
                    </a:lnTo>
                    <a:lnTo>
                      <a:pt x="498" y="268"/>
                    </a:lnTo>
                    <a:lnTo>
                      <a:pt x="446" y="298"/>
                    </a:lnTo>
                    <a:lnTo>
                      <a:pt x="398" y="322"/>
                    </a:lnTo>
                    <a:lnTo>
                      <a:pt x="354" y="333"/>
                    </a:lnTo>
                    <a:lnTo>
                      <a:pt x="312" y="341"/>
                    </a:lnTo>
                    <a:lnTo>
                      <a:pt x="273" y="337"/>
                    </a:lnTo>
                    <a:lnTo>
                      <a:pt x="237" y="329"/>
                    </a:lnTo>
                    <a:lnTo>
                      <a:pt x="204" y="314"/>
                    </a:lnTo>
                    <a:lnTo>
                      <a:pt x="173" y="295"/>
                    </a:lnTo>
                    <a:lnTo>
                      <a:pt x="146" y="272"/>
                    </a:lnTo>
                    <a:lnTo>
                      <a:pt x="121" y="247"/>
                    </a:lnTo>
                    <a:lnTo>
                      <a:pt x="98" y="218"/>
                    </a:lnTo>
                    <a:lnTo>
                      <a:pt x="79" y="187"/>
                    </a:lnTo>
                    <a:lnTo>
                      <a:pt x="62" y="158"/>
                    </a:lnTo>
                    <a:lnTo>
                      <a:pt x="46" y="127"/>
                    </a:lnTo>
                    <a:lnTo>
                      <a:pt x="33" y="99"/>
                    </a:lnTo>
                    <a:lnTo>
                      <a:pt x="23" y="72"/>
                    </a:lnTo>
                    <a:lnTo>
                      <a:pt x="14" y="49"/>
                    </a:lnTo>
                    <a:lnTo>
                      <a:pt x="6" y="29"/>
                    </a:lnTo>
                    <a:lnTo>
                      <a:pt x="2" y="1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6883400" y="2387600"/>
                <a:ext cx="334963" cy="346075"/>
              </a:xfrm>
              <a:custGeom>
                <a:avLst/>
                <a:gdLst>
                  <a:gd name="T0" fmla="*/ 5 w 211"/>
                  <a:gd name="T1" fmla="*/ 0 h 218"/>
                  <a:gd name="T2" fmla="*/ 53 w 211"/>
                  <a:gd name="T3" fmla="*/ 25 h 218"/>
                  <a:gd name="T4" fmla="*/ 94 w 211"/>
                  <a:gd name="T5" fmla="*/ 56 h 218"/>
                  <a:gd name="T6" fmla="*/ 128 w 211"/>
                  <a:gd name="T7" fmla="*/ 87 h 218"/>
                  <a:gd name="T8" fmla="*/ 155 w 211"/>
                  <a:gd name="T9" fmla="*/ 120 h 218"/>
                  <a:gd name="T10" fmla="*/ 176 w 211"/>
                  <a:gd name="T11" fmla="*/ 150 h 218"/>
                  <a:gd name="T12" fmla="*/ 192 w 211"/>
                  <a:gd name="T13" fmla="*/ 177 h 218"/>
                  <a:gd name="T14" fmla="*/ 203 w 211"/>
                  <a:gd name="T15" fmla="*/ 198 h 218"/>
                  <a:gd name="T16" fmla="*/ 209 w 211"/>
                  <a:gd name="T17" fmla="*/ 214 h 218"/>
                  <a:gd name="T18" fmla="*/ 211 w 211"/>
                  <a:gd name="T19" fmla="*/ 218 h 218"/>
                  <a:gd name="T20" fmla="*/ 163 w 211"/>
                  <a:gd name="T21" fmla="*/ 214 h 218"/>
                  <a:gd name="T22" fmla="*/ 123 w 211"/>
                  <a:gd name="T23" fmla="*/ 206 h 218"/>
                  <a:gd name="T24" fmla="*/ 88 w 211"/>
                  <a:gd name="T25" fmla="*/ 193 h 218"/>
                  <a:gd name="T26" fmla="*/ 61 w 211"/>
                  <a:gd name="T27" fmla="*/ 177 h 218"/>
                  <a:gd name="T28" fmla="*/ 40 w 211"/>
                  <a:gd name="T29" fmla="*/ 158 h 218"/>
                  <a:gd name="T30" fmla="*/ 25 w 211"/>
                  <a:gd name="T31" fmla="*/ 139 h 218"/>
                  <a:gd name="T32" fmla="*/ 13 w 211"/>
                  <a:gd name="T33" fmla="*/ 118 h 218"/>
                  <a:gd name="T34" fmla="*/ 5 w 211"/>
                  <a:gd name="T35" fmla="*/ 97 h 218"/>
                  <a:gd name="T36" fmla="*/ 2 w 211"/>
                  <a:gd name="T37" fmla="*/ 75 h 218"/>
                  <a:gd name="T38" fmla="*/ 0 w 211"/>
                  <a:gd name="T39" fmla="*/ 56 h 218"/>
                  <a:gd name="T40" fmla="*/ 0 w 211"/>
                  <a:gd name="T41" fmla="*/ 39 h 218"/>
                  <a:gd name="T42" fmla="*/ 2 w 211"/>
                  <a:gd name="T43" fmla="*/ 23 h 218"/>
                  <a:gd name="T44" fmla="*/ 3 w 211"/>
                  <a:gd name="T45" fmla="*/ 12 h 218"/>
                  <a:gd name="T46" fmla="*/ 3 w 211"/>
                  <a:gd name="T47" fmla="*/ 4 h 218"/>
                  <a:gd name="T48" fmla="*/ 5 w 211"/>
                  <a:gd name="T49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1" h="218">
                    <a:moveTo>
                      <a:pt x="5" y="0"/>
                    </a:moveTo>
                    <a:lnTo>
                      <a:pt x="53" y="25"/>
                    </a:lnTo>
                    <a:lnTo>
                      <a:pt x="94" y="56"/>
                    </a:lnTo>
                    <a:lnTo>
                      <a:pt x="128" y="87"/>
                    </a:lnTo>
                    <a:lnTo>
                      <a:pt x="155" y="120"/>
                    </a:lnTo>
                    <a:lnTo>
                      <a:pt x="176" y="150"/>
                    </a:lnTo>
                    <a:lnTo>
                      <a:pt x="192" y="177"/>
                    </a:lnTo>
                    <a:lnTo>
                      <a:pt x="203" y="198"/>
                    </a:lnTo>
                    <a:lnTo>
                      <a:pt x="209" y="214"/>
                    </a:lnTo>
                    <a:lnTo>
                      <a:pt x="211" y="218"/>
                    </a:lnTo>
                    <a:lnTo>
                      <a:pt x="163" y="214"/>
                    </a:lnTo>
                    <a:lnTo>
                      <a:pt x="123" y="206"/>
                    </a:lnTo>
                    <a:lnTo>
                      <a:pt x="88" y="193"/>
                    </a:lnTo>
                    <a:lnTo>
                      <a:pt x="61" y="177"/>
                    </a:lnTo>
                    <a:lnTo>
                      <a:pt x="40" y="158"/>
                    </a:lnTo>
                    <a:lnTo>
                      <a:pt x="25" y="139"/>
                    </a:lnTo>
                    <a:lnTo>
                      <a:pt x="13" y="118"/>
                    </a:lnTo>
                    <a:lnTo>
                      <a:pt x="5" y="97"/>
                    </a:lnTo>
                    <a:lnTo>
                      <a:pt x="2" y="75"/>
                    </a:lnTo>
                    <a:lnTo>
                      <a:pt x="0" y="56"/>
                    </a:lnTo>
                    <a:lnTo>
                      <a:pt x="0" y="39"/>
                    </a:lnTo>
                    <a:lnTo>
                      <a:pt x="2" y="23"/>
                    </a:lnTo>
                    <a:lnTo>
                      <a:pt x="3" y="12"/>
                    </a:lnTo>
                    <a:lnTo>
                      <a:pt x="3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7259188" y="4232910"/>
              <a:ext cx="2093985" cy="11758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387088" y="4335220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Stakeholder Buy-in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281B1F4-E159-4F37-A990-E86319FD0DB4}"/>
              </a:ext>
            </a:extLst>
          </p:cNvPr>
          <p:cNvGrpSpPr/>
          <p:nvPr/>
        </p:nvGrpSpPr>
        <p:grpSpPr>
          <a:xfrm>
            <a:off x="9469366" y="1065366"/>
            <a:ext cx="2093985" cy="4343400"/>
            <a:chOff x="9469366" y="1065366"/>
            <a:chExt cx="2093985" cy="4343400"/>
          </a:xfrm>
        </p:grpSpPr>
        <p:grpSp>
          <p:nvGrpSpPr>
            <p:cNvPr id="43" name="Group 42"/>
            <p:cNvGrpSpPr/>
            <p:nvPr/>
          </p:nvGrpSpPr>
          <p:grpSpPr>
            <a:xfrm>
              <a:off x="9601559" y="1065366"/>
              <a:ext cx="1829596" cy="3167544"/>
              <a:chOff x="8843963" y="1473200"/>
              <a:chExt cx="2268538" cy="3927475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9518650" y="4319588"/>
                <a:ext cx="812801" cy="1081087"/>
                <a:chOff x="9518650" y="4319588"/>
                <a:chExt cx="812801" cy="1081087"/>
              </a:xfrm>
              <a:solidFill>
                <a:schemeClr val="accent1">
                  <a:lumMod val="50000"/>
                </a:schemeClr>
              </a:solidFill>
            </p:grpSpPr>
            <p:sp>
              <p:nvSpPr>
                <p:cNvPr id="28" name="Rectangle 27"/>
                <p:cNvSpPr>
                  <a:spLocks noChangeArrowheads="1"/>
                </p:cNvSpPr>
                <p:nvPr/>
              </p:nvSpPr>
              <p:spPr bwMode="auto">
                <a:xfrm>
                  <a:off x="9906000" y="4378325"/>
                  <a:ext cx="209550" cy="1022350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9" name="Freeform 28"/>
                <p:cNvSpPr>
                  <a:spLocks/>
                </p:cNvSpPr>
                <p:nvPr/>
              </p:nvSpPr>
              <p:spPr bwMode="auto">
                <a:xfrm>
                  <a:off x="9518650" y="4319588"/>
                  <a:ext cx="428625" cy="617538"/>
                </a:xfrm>
                <a:custGeom>
                  <a:avLst/>
                  <a:gdLst>
                    <a:gd name="T0" fmla="*/ 9 w 270"/>
                    <a:gd name="T1" fmla="*/ 0 h 389"/>
                    <a:gd name="T2" fmla="*/ 61 w 270"/>
                    <a:gd name="T3" fmla="*/ 12 h 389"/>
                    <a:gd name="T4" fmla="*/ 61 w 270"/>
                    <a:gd name="T5" fmla="*/ 18 h 389"/>
                    <a:gd name="T6" fmla="*/ 57 w 270"/>
                    <a:gd name="T7" fmla="*/ 33 h 389"/>
                    <a:gd name="T8" fmla="*/ 55 w 270"/>
                    <a:gd name="T9" fmla="*/ 58 h 389"/>
                    <a:gd name="T10" fmla="*/ 53 w 270"/>
                    <a:gd name="T11" fmla="*/ 87 h 389"/>
                    <a:gd name="T12" fmla="*/ 55 w 270"/>
                    <a:gd name="T13" fmla="*/ 122 h 389"/>
                    <a:gd name="T14" fmla="*/ 59 w 270"/>
                    <a:gd name="T15" fmla="*/ 158 h 389"/>
                    <a:gd name="T16" fmla="*/ 67 w 270"/>
                    <a:gd name="T17" fmla="*/ 197 h 389"/>
                    <a:gd name="T18" fmla="*/ 82 w 270"/>
                    <a:gd name="T19" fmla="*/ 233 h 389"/>
                    <a:gd name="T20" fmla="*/ 101 w 270"/>
                    <a:gd name="T21" fmla="*/ 266 h 389"/>
                    <a:gd name="T22" fmla="*/ 126 w 270"/>
                    <a:gd name="T23" fmla="*/ 291 h 389"/>
                    <a:gd name="T24" fmla="*/ 155 w 270"/>
                    <a:gd name="T25" fmla="*/ 310 h 389"/>
                    <a:gd name="T26" fmla="*/ 188 w 270"/>
                    <a:gd name="T27" fmla="*/ 323 h 389"/>
                    <a:gd name="T28" fmla="*/ 226 w 270"/>
                    <a:gd name="T29" fmla="*/ 331 h 389"/>
                    <a:gd name="T30" fmla="*/ 270 w 270"/>
                    <a:gd name="T31" fmla="*/ 335 h 389"/>
                    <a:gd name="T32" fmla="*/ 269 w 270"/>
                    <a:gd name="T33" fmla="*/ 389 h 389"/>
                    <a:gd name="T34" fmla="*/ 217 w 270"/>
                    <a:gd name="T35" fmla="*/ 385 h 389"/>
                    <a:gd name="T36" fmla="*/ 169 w 270"/>
                    <a:gd name="T37" fmla="*/ 373 h 389"/>
                    <a:gd name="T38" fmla="*/ 126 w 270"/>
                    <a:gd name="T39" fmla="*/ 356 h 389"/>
                    <a:gd name="T40" fmla="*/ 92 w 270"/>
                    <a:gd name="T41" fmla="*/ 331 h 389"/>
                    <a:gd name="T42" fmla="*/ 61 w 270"/>
                    <a:gd name="T43" fmla="*/ 298 h 389"/>
                    <a:gd name="T44" fmla="*/ 34 w 270"/>
                    <a:gd name="T45" fmla="*/ 258 h 389"/>
                    <a:gd name="T46" fmla="*/ 17 w 270"/>
                    <a:gd name="T47" fmla="*/ 216 h 389"/>
                    <a:gd name="T48" fmla="*/ 7 w 270"/>
                    <a:gd name="T49" fmla="*/ 173 h 389"/>
                    <a:gd name="T50" fmla="*/ 1 w 270"/>
                    <a:gd name="T51" fmla="*/ 131 h 389"/>
                    <a:gd name="T52" fmla="*/ 0 w 270"/>
                    <a:gd name="T53" fmla="*/ 91 h 389"/>
                    <a:gd name="T54" fmla="*/ 1 w 270"/>
                    <a:gd name="T55" fmla="*/ 56 h 389"/>
                    <a:gd name="T56" fmla="*/ 5 w 270"/>
                    <a:gd name="T57" fmla="*/ 27 h 389"/>
                    <a:gd name="T58" fmla="*/ 7 w 270"/>
                    <a:gd name="T59" fmla="*/ 10 h 389"/>
                    <a:gd name="T60" fmla="*/ 9 w 270"/>
                    <a:gd name="T61" fmla="*/ 0 h 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70" h="389">
                      <a:moveTo>
                        <a:pt x="9" y="0"/>
                      </a:moveTo>
                      <a:lnTo>
                        <a:pt x="61" y="12"/>
                      </a:lnTo>
                      <a:lnTo>
                        <a:pt x="61" y="18"/>
                      </a:lnTo>
                      <a:lnTo>
                        <a:pt x="57" y="33"/>
                      </a:lnTo>
                      <a:lnTo>
                        <a:pt x="55" y="58"/>
                      </a:lnTo>
                      <a:lnTo>
                        <a:pt x="53" y="87"/>
                      </a:lnTo>
                      <a:lnTo>
                        <a:pt x="55" y="122"/>
                      </a:lnTo>
                      <a:lnTo>
                        <a:pt x="59" y="158"/>
                      </a:lnTo>
                      <a:lnTo>
                        <a:pt x="67" y="197"/>
                      </a:lnTo>
                      <a:lnTo>
                        <a:pt x="82" y="233"/>
                      </a:lnTo>
                      <a:lnTo>
                        <a:pt x="101" y="266"/>
                      </a:lnTo>
                      <a:lnTo>
                        <a:pt x="126" y="291"/>
                      </a:lnTo>
                      <a:lnTo>
                        <a:pt x="155" y="310"/>
                      </a:lnTo>
                      <a:lnTo>
                        <a:pt x="188" y="323"/>
                      </a:lnTo>
                      <a:lnTo>
                        <a:pt x="226" y="331"/>
                      </a:lnTo>
                      <a:lnTo>
                        <a:pt x="270" y="335"/>
                      </a:lnTo>
                      <a:lnTo>
                        <a:pt x="269" y="389"/>
                      </a:lnTo>
                      <a:lnTo>
                        <a:pt x="217" y="385"/>
                      </a:lnTo>
                      <a:lnTo>
                        <a:pt x="169" y="373"/>
                      </a:lnTo>
                      <a:lnTo>
                        <a:pt x="126" y="356"/>
                      </a:lnTo>
                      <a:lnTo>
                        <a:pt x="92" y="331"/>
                      </a:lnTo>
                      <a:lnTo>
                        <a:pt x="61" y="298"/>
                      </a:lnTo>
                      <a:lnTo>
                        <a:pt x="34" y="258"/>
                      </a:lnTo>
                      <a:lnTo>
                        <a:pt x="17" y="216"/>
                      </a:lnTo>
                      <a:lnTo>
                        <a:pt x="7" y="173"/>
                      </a:lnTo>
                      <a:lnTo>
                        <a:pt x="1" y="131"/>
                      </a:lnTo>
                      <a:lnTo>
                        <a:pt x="0" y="91"/>
                      </a:lnTo>
                      <a:lnTo>
                        <a:pt x="1" y="56"/>
                      </a:lnTo>
                      <a:lnTo>
                        <a:pt x="5" y="27"/>
                      </a:lnTo>
                      <a:lnTo>
                        <a:pt x="7" y="1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/>
              </p:nvSpPr>
              <p:spPr bwMode="auto">
                <a:xfrm>
                  <a:off x="10079038" y="4554538"/>
                  <a:ext cx="252413" cy="312738"/>
                </a:xfrm>
                <a:custGeom>
                  <a:avLst/>
                  <a:gdLst>
                    <a:gd name="T0" fmla="*/ 156 w 159"/>
                    <a:gd name="T1" fmla="*/ 0 h 197"/>
                    <a:gd name="T2" fmla="*/ 159 w 159"/>
                    <a:gd name="T3" fmla="*/ 41 h 197"/>
                    <a:gd name="T4" fmla="*/ 158 w 159"/>
                    <a:gd name="T5" fmla="*/ 75 h 197"/>
                    <a:gd name="T6" fmla="*/ 152 w 159"/>
                    <a:gd name="T7" fmla="*/ 108 h 197"/>
                    <a:gd name="T8" fmla="*/ 138 w 159"/>
                    <a:gd name="T9" fmla="*/ 135 h 197"/>
                    <a:gd name="T10" fmla="*/ 121 w 159"/>
                    <a:gd name="T11" fmla="*/ 158 h 197"/>
                    <a:gd name="T12" fmla="*/ 100 w 159"/>
                    <a:gd name="T13" fmla="*/ 175 h 197"/>
                    <a:gd name="T14" fmla="*/ 79 w 159"/>
                    <a:gd name="T15" fmla="*/ 187 h 197"/>
                    <a:gd name="T16" fmla="*/ 56 w 159"/>
                    <a:gd name="T17" fmla="*/ 193 h 197"/>
                    <a:gd name="T18" fmla="*/ 35 w 159"/>
                    <a:gd name="T19" fmla="*/ 197 h 197"/>
                    <a:gd name="T20" fmla="*/ 17 w 159"/>
                    <a:gd name="T21" fmla="*/ 197 h 197"/>
                    <a:gd name="T22" fmla="*/ 10 w 159"/>
                    <a:gd name="T23" fmla="*/ 197 h 197"/>
                    <a:gd name="T24" fmla="*/ 4 w 159"/>
                    <a:gd name="T25" fmla="*/ 197 h 197"/>
                    <a:gd name="T26" fmla="*/ 0 w 159"/>
                    <a:gd name="T27" fmla="*/ 197 h 197"/>
                    <a:gd name="T28" fmla="*/ 0 w 159"/>
                    <a:gd name="T29" fmla="*/ 197 h 197"/>
                    <a:gd name="T30" fmla="*/ 2 w 159"/>
                    <a:gd name="T31" fmla="*/ 170 h 197"/>
                    <a:gd name="T32" fmla="*/ 8 w 159"/>
                    <a:gd name="T33" fmla="*/ 170 h 197"/>
                    <a:gd name="T34" fmla="*/ 21 w 159"/>
                    <a:gd name="T35" fmla="*/ 170 h 197"/>
                    <a:gd name="T36" fmla="*/ 38 w 159"/>
                    <a:gd name="T37" fmla="*/ 170 h 197"/>
                    <a:gd name="T38" fmla="*/ 60 w 159"/>
                    <a:gd name="T39" fmla="*/ 164 h 197"/>
                    <a:gd name="T40" fmla="*/ 83 w 159"/>
                    <a:gd name="T41" fmla="*/ 154 h 197"/>
                    <a:gd name="T42" fmla="*/ 104 w 159"/>
                    <a:gd name="T43" fmla="*/ 139 h 197"/>
                    <a:gd name="T44" fmla="*/ 119 w 159"/>
                    <a:gd name="T45" fmla="*/ 116 h 197"/>
                    <a:gd name="T46" fmla="*/ 131 w 159"/>
                    <a:gd name="T47" fmla="*/ 85 h 197"/>
                    <a:gd name="T48" fmla="*/ 133 w 159"/>
                    <a:gd name="T49" fmla="*/ 47 h 197"/>
                    <a:gd name="T50" fmla="*/ 131 w 159"/>
                    <a:gd name="T51" fmla="*/ 4 h 197"/>
                    <a:gd name="T52" fmla="*/ 156 w 159"/>
                    <a:gd name="T53" fmla="*/ 0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59" h="197">
                      <a:moveTo>
                        <a:pt x="156" y="0"/>
                      </a:moveTo>
                      <a:lnTo>
                        <a:pt x="159" y="41"/>
                      </a:lnTo>
                      <a:lnTo>
                        <a:pt x="158" y="75"/>
                      </a:lnTo>
                      <a:lnTo>
                        <a:pt x="152" y="108"/>
                      </a:lnTo>
                      <a:lnTo>
                        <a:pt x="138" y="135"/>
                      </a:lnTo>
                      <a:lnTo>
                        <a:pt x="121" y="158"/>
                      </a:lnTo>
                      <a:lnTo>
                        <a:pt x="100" y="175"/>
                      </a:lnTo>
                      <a:lnTo>
                        <a:pt x="79" y="187"/>
                      </a:lnTo>
                      <a:lnTo>
                        <a:pt x="56" y="193"/>
                      </a:lnTo>
                      <a:lnTo>
                        <a:pt x="35" y="197"/>
                      </a:lnTo>
                      <a:lnTo>
                        <a:pt x="17" y="197"/>
                      </a:lnTo>
                      <a:lnTo>
                        <a:pt x="10" y="197"/>
                      </a:lnTo>
                      <a:lnTo>
                        <a:pt x="4" y="197"/>
                      </a:lnTo>
                      <a:lnTo>
                        <a:pt x="0" y="197"/>
                      </a:lnTo>
                      <a:lnTo>
                        <a:pt x="0" y="197"/>
                      </a:lnTo>
                      <a:lnTo>
                        <a:pt x="2" y="170"/>
                      </a:lnTo>
                      <a:lnTo>
                        <a:pt x="8" y="170"/>
                      </a:lnTo>
                      <a:lnTo>
                        <a:pt x="21" y="170"/>
                      </a:lnTo>
                      <a:lnTo>
                        <a:pt x="38" y="170"/>
                      </a:lnTo>
                      <a:lnTo>
                        <a:pt x="60" y="164"/>
                      </a:lnTo>
                      <a:lnTo>
                        <a:pt x="83" y="154"/>
                      </a:lnTo>
                      <a:lnTo>
                        <a:pt x="104" y="139"/>
                      </a:lnTo>
                      <a:lnTo>
                        <a:pt x="119" y="116"/>
                      </a:lnTo>
                      <a:lnTo>
                        <a:pt x="131" y="85"/>
                      </a:lnTo>
                      <a:lnTo>
                        <a:pt x="133" y="47"/>
                      </a:lnTo>
                      <a:lnTo>
                        <a:pt x="131" y="4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sp>
            <p:nvSpPr>
              <p:cNvPr id="31" name="Freeform 30"/>
              <p:cNvSpPr>
                <a:spLocks/>
              </p:cNvSpPr>
              <p:nvPr/>
            </p:nvSpPr>
            <p:spPr bwMode="auto">
              <a:xfrm>
                <a:off x="8843963" y="1631950"/>
                <a:ext cx="2268538" cy="3113088"/>
              </a:xfrm>
              <a:custGeom>
                <a:avLst/>
                <a:gdLst>
                  <a:gd name="T0" fmla="*/ 797 w 1429"/>
                  <a:gd name="T1" fmla="*/ 19 h 1961"/>
                  <a:gd name="T2" fmla="*/ 884 w 1429"/>
                  <a:gd name="T3" fmla="*/ 103 h 1961"/>
                  <a:gd name="T4" fmla="*/ 899 w 1429"/>
                  <a:gd name="T5" fmla="*/ 217 h 1961"/>
                  <a:gd name="T6" fmla="*/ 909 w 1429"/>
                  <a:gd name="T7" fmla="*/ 305 h 1961"/>
                  <a:gd name="T8" fmla="*/ 991 w 1429"/>
                  <a:gd name="T9" fmla="*/ 371 h 1961"/>
                  <a:gd name="T10" fmla="*/ 1105 w 1429"/>
                  <a:gd name="T11" fmla="*/ 417 h 1961"/>
                  <a:gd name="T12" fmla="*/ 1153 w 1429"/>
                  <a:gd name="T13" fmla="*/ 530 h 1961"/>
                  <a:gd name="T14" fmla="*/ 1110 w 1429"/>
                  <a:gd name="T15" fmla="*/ 640 h 1961"/>
                  <a:gd name="T16" fmla="*/ 1230 w 1429"/>
                  <a:gd name="T17" fmla="*/ 738 h 1961"/>
                  <a:gd name="T18" fmla="*/ 1278 w 1429"/>
                  <a:gd name="T19" fmla="*/ 890 h 1961"/>
                  <a:gd name="T20" fmla="*/ 1297 w 1429"/>
                  <a:gd name="T21" fmla="*/ 997 h 1961"/>
                  <a:gd name="T22" fmla="*/ 1391 w 1429"/>
                  <a:gd name="T23" fmla="*/ 1061 h 1961"/>
                  <a:gd name="T24" fmla="*/ 1429 w 1429"/>
                  <a:gd name="T25" fmla="*/ 1170 h 1961"/>
                  <a:gd name="T26" fmla="*/ 1389 w 1429"/>
                  <a:gd name="T27" fmla="*/ 1284 h 1961"/>
                  <a:gd name="T28" fmla="*/ 1356 w 1429"/>
                  <a:gd name="T29" fmla="*/ 1368 h 1961"/>
                  <a:gd name="T30" fmla="*/ 1399 w 1429"/>
                  <a:gd name="T31" fmla="*/ 1509 h 1961"/>
                  <a:gd name="T32" fmla="*/ 1354 w 1429"/>
                  <a:gd name="T33" fmla="*/ 1651 h 1961"/>
                  <a:gd name="T34" fmla="*/ 1241 w 1429"/>
                  <a:gd name="T35" fmla="*/ 1743 h 1961"/>
                  <a:gd name="T36" fmla="*/ 1112 w 1429"/>
                  <a:gd name="T37" fmla="*/ 1763 h 1961"/>
                  <a:gd name="T38" fmla="*/ 1080 w 1429"/>
                  <a:gd name="T39" fmla="*/ 1809 h 1961"/>
                  <a:gd name="T40" fmla="*/ 1012 w 1429"/>
                  <a:gd name="T41" fmla="*/ 1916 h 1961"/>
                  <a:gd name="T42" fmla="*/ 889 w 1429"/>
                  <a:gd name="T43" fmla="*/ 1961 h 1961"/>
                  <a:gd name="T44" fmla="*/ 774 w 1429"/>
                  <a:gd name="T45" fmla="*/ 1920 h 1961"/>
                  <a:gd name="T46" fmla="*/ 686 w 1429"/>
                  <a:gd name="T47" fmla="*/ 1884 h 1961"/>
                  <a:gd name="T48" fmla="*/ 561 w 1429"/>
                  <a:gd name="T49" fmla="*/ 1916 h 1961"/>
                  <a:gd name="T50" fmla="*/ 434 w 1429"/>
                  <a:gd name="T51" fmla="*/ 1882 h 1961"/>
                  <a:gd name="T52" fmla="*/ 325 w 1429"/>
                  <a:gd name="T53" fmla="*/ 1834 h 1961"/>
                  <a:gd name="T54" fmla="*/ 194 w 1429"/>
                  <a:gd name="T55" fmla="*/ 1793 h 1961"/>
                  <a:gd name="T56" fmla="*/ 109 w 1429"/>
                  <a:gd name="T57" fmla="*/ 1691 h 1961"/>
                  <a:gd name="T58" fmla="*/ 98 w 1429"/>
                  <a:gd name="T59" fmla="*/ 1549 h 1961"/>
                  <a:gd name="T60" fmla="*/ 173 w 1429"/>
                  <a:gd name="T61" fmla="*/ 1424 h 1961"/>
                  <a:gd name="T62" fmla="*/ 102 w 1429"/>
                  <a:gd name="T63" fmla="*/ 1351 h 1961"/>
                  <a:gd name="T64" fmla="*/ 90 w 1429"/>
                  <a:gd name="T65" fmla="*/ 1244 h 1961"/>
                  <a:gd name="T66" fmla="*/ 90 w 1429"/>
                  <a:gd name="T67" fmla="*/ 1159 h 1961"/>
                  <a:gd name="T68" fmla="*/ 17 w 1429"/>
                  <a:gd name="T69" fmla="*/ 1069 h 1961"/>
                  <a:gd name="T70" fmla="*/ 4 w 1429"/>
                  <a:gd name="T71" fmla="*/ 942 h 1961"/>
                  <a:gd name="T72" fmla="*/ 61 w 1429"/>
                  <a:gd name="T73" fmla="*/ 830 h 1961"/>
                  <a:gd name="T74" fmla="*/ 144 w 1429"/>
                  <a:gd name="T75" fmla="*/ 774 h 1961"/>
                  <a:gd name="T76" fmla="*/ 138 w 1429"/>
                  <a:gd name="T77" fmla="*/ 696 h 1961"/>
                  <a:gd name="T78" fmla="*/ 196 w 1429"/>
                  <a:gd name="T79" fmla="*/ 626 h 1961"/>
                  <a:gd name="T80" fmla="*/ 273 w 1429"/>
                  <a:gd name="T81" fmla="*/ 549 h 1961"/>
                  <a:gd name="T82" fmla="*/ 240 w 1429"/>
                  <a:gd name="T83" fmla="*/ 442 h 1961"/>
                  <a:gd name="T84" fmla="*/ 282 w 1429"/>
                  <a:gd name="T85" fmla="*/ 319 h 1961"/>
                  <a:gd name="T86" fmla="*/ 392 w 1429"/>
                  <a:gd name="T87" fmla="*/ 250 h 1961"/>
                  <a:gd name="T88" fmla="*/ 509 w 1429"/>
                  <a:gd name="T89" fmla="*/ 257 h 1961"/>
                  <a:gd name="T90" fmla="*/ 549 w 1429"/>
                  <a:gd name="T91" fmla="*/ 261 h 1961"/>
                  <a:gd name="T92" fmla="*/ 536 w 1429"/>
                  <a:gd name="T93" fmla="*/ 142 h 1961"/>
                  <a:gd name="T94" fmla="*/ 601 w 1429"/>
                  <a:gd name="T95" fmla="*/ 40 h 1961"/>
                  <a:gd name="T96" fmla="*/ 717 w 1429"/>
                  <a:gd name="T97" fmla="*/ 0 h 1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29" h="1961">
                    <a:moveTo>
                      <a:pt x="717" y="0"/>
                    </a:moveTo>
                    <a:lnTo>
                      <a:pt x="759" y="3"/>
                    </a:lnTo>
                    <a:lnTo>
                      <a:pt x="797" y="19"/>
                    </a:lnTo>
                    <a:lnTo>
                      <a:pt x="832" y="40"/>
                    </a:lnTo>
                    <a:lnTo>
                      <a:pt x="861" y="69"/>
                    </a:lnTo>
                    <a:lnTo>
                      <a:pt x="884" y="103"/>
                    </a:lnTo>
                    <a:lnTo>
                      <a:pt x="897" y="142"/>
                    </a:lnTo>
                    <a:lnTo>
                      <a:pt x="901" y="184"/>
                    </a:lnTo>
                    <a:lnTo>
                      <a:pt x="899" y="217"/>
                    </a:lnTo>
                    <a:lnTo>
                      <a:pt x="889" y="250"/>
                    </a:lnTo>
                    <a:lnTo>
                      <a:pt x="876" y="278"/>
                    </a:lnTo>
                    <a:lnTo>
                      <a:pt x="909" y="305"/>
                    </a:lnTo>
                    <a:lnTo>
                      <a:pt x="936" y="338"/>
                    </a:lnTo>
                    <a:lnTo>
                      <a:pt x="957" y="374"/>
                    </a:lnTo>
                    <a:lnTo>
                      <a:pt x="991" y="371"/>
                    </a:lnTo>
                    <a:lnTo>
                      <a:pt x="1035" y="376"/>
                    </a:lnTo>
                    <a:lnTo>
                      <a:pt x="1074" y="392"/>
                    </a:lnTo>
                    <a:lnTo>
                      <a:pt x="1105" y="417"/>
                    </a:lnTo>
                    <a:lnTo>
                      <a:pt x="1132" y="449"/>
                    </a:lnTo>
                    <a:lnTo>
                      <a:pt x="1147" y="488"/>
                    </a:lnTo>
                    <a:lnTo>
                      <a:pt x="1153" y="530"/>
                    </a:lnTo>
                    <a:lnTo>
                      <a:pt x="1147" y="571"/>
                    </a:lnTo>
                    <a:lnTo>
                      <a:pt x="1133" y="607"/>
                    </a:lnTo>
                    <a:lnTo>
                      <a:pt x="1110" y="640"/>
                    </a:lnTo>
                    <a:lnTo>
                      <a:pt x="1157" y="665"/>
                    </a:lnTo>
                    <a:lnTo>
                      <a:pt x="1197" y="697"/>
                    </a:lnTo>
                    <a:lnTo>
                      <a:pt x="1230" y="738"/>
                    </a:lnTo>
                    <a:lnTo>
                      <a:pt x="1254" y="784"/>
                    </a:lnTo>
                    <a:lnTo>
                      <a:pt x="1272" y="834"/>
                    </a:lnTo>
                    <a:lnTo>
                      <a:pt x="1278" y="890"/>
                    </a:lnTo>
                    <a:lnTo>
                      <a:pt x="1272" y="942"/>
                    </a:lnTo>
                    <a:lnTo>
                      <a:pt x="1258" y="990"/>
                    </a:lnTo>
                    <a:lnTo>
                      <a:pt x="1297" y="997"/>
                    </a:lnTo>
                    <a:lnTo>
                      <a:pt x="1333" y="1011"/>
                    </a:lnTo>
                    <a:lnTo>
                      <a:pt x="1364" y="1032"/>
                    </a:lnTo>
                    <a:lnTo>
                      <a:pt x="1391" y="1061"/>
                    </a:lnTo>
                    <a:lnTo>
                      <a:pt x="1412" y="1094"/>
                    </a:lnTo>
                    <a:lnTo>
                      <a:pt x="1424" y="1130"/>
                    </a:lnTo>
                    <a:lnTo>
                      <a:pt x="1429" y="1170"/>
                    </a:lnTo>
                    <a:lnTo>
                      <a:pt x="1424" y="1211"/>
                    </a:lnTo>
                    <a:lnTo>
                      <a:pt x="1410" y="1249"/>
                    </a:lnTo>
                    <a:lnTo>
                      <a:pt x="1389" y="1284"/>
                    </a:lnTo>
                    <a:lnTo>
                      <a:pt x="1360" y="1311"/>
                    </a:lnTo>
                    <a:lnTo>
                      <a:pt x="1327" y="1332"/>
                    </a:lnTo>
                    <a:lnTo>
                      <a:pt x="1356" y="1368"/>
                    </a:lnTo>
                    <a:lnTo>
                      <a:pt x="1379" y="1411"/>
                    </a:lnTo>
                    <a:lnTo>
                      <a:pt x="1393" y="1459"/>
                    </a:lnTo>
                    <a:lnTo>
                      <a:pt x="1399" y="1509"/>
                    </a:lnTo>
                    <a:lnTo>
                      <a:pt x="1393" y="1561"/>
                    </a:lnTo>
                    <a:lnTo>
                      <a:pt x="1377" y="1609"/>
                    </a:lnTo>
                    <a:lnTo>
                      <a:pt x="1354" y="1651"/>
                    </a:lnTo>
                    <a:lnTo>
                      <a:pt x="1324" y="1690"/>
                    </a:lnTo>
                    <a:lnTo>
                      <a:pt x="1285" y="1720"/>
                    </a:lnTo>
                    <a:lnTo>
                      <a:pt x="1241" y="1743"/>
                    </a:lnTo>
                    <a:lnTo>
                      <a:pt x="1193" y="1759"/>
                    </a:lnTo>
                    <a:lnTo>
                      <a:pt x="1141" y="1765"/>
                    </a:lnTo>
                    <a:lnTo>
                      <a:pt x="1112" y="1763"/>
                    </a:lnTo>
                    <a:lnTo>
                      <a:pt x="1085" y="1759"/>
                    </a:lnTo>
                    <a:lnTo>
                      <a:pt x="1085" y="1765"/>
                    </a:lnTo>
                    <a:lnTo>
                      <a:pt x="1080" y="1809"/>
                    </a:lnTo>
                    <a:lnTo>
                      <a:pt x="1066" y="1851"/>
                    </a:lnTo>
                    <a:lnTo>
                      <a:pt x="1043" y="1888"/>
                    </a:lnTo>
                    <a:lnTo>
                      <a:pt x="1012" y="1916"/>
                    </a:lnTo>
                    <a:lnTo>
                      <a:pt x="976" y="1939"/>
                    </a:lnTo>
                    <a:lnTo>
                      <a:pt x="936" y="1955"/>
                    </a:lnTo>
                    <a:lnTo>
                      <a:pt x="889" y="1961"/>
                    </a:lnTo>
                    <a:lnTo>
                      <a:pt x="847" y="1955"/>
                    </a:lnTo>
                    <a:lnTo>
                      <a:pt x="809" y="1941"/>
                    </a:lnTo>
                    <a:lnTo>
                      <a:pt x="774" y="1920"/>
                    </a:lnTo>
                    <a:lnTo>
                      <a:pt x="743" y="1893"/>
                    </a:lnTo>
                    <a:lnTo>
                      <a:pt x="720" y="1861"/>
                    </a:lnTo>
                    <a:lnTo>
                      <a:pt x="686" y="1884"/>
                    </a:lnTo>
                    <a:lnTo>
                      <a:pt x="647" y="1901"/>
                    </a:lnTo>
                    <a:lnTo>
                      <a:pt x="605" y="1913"/>
                    </a:lnTo>
                    <a:lnTo>
                      <a:pt x="561" y="1916"/>
                    </a:lnTo>
                    <a:lnTo>
                      <a:pt x="517" y="1913"/>
                    </a:lnTo>
                    <a:lnTo>
                      <a:pt x="474" y="1901"/>
                    </a:lnTo>
                    <a:lnTo>
                      <a:pt x="434" y="1882"/>
                    </a:lnTo>
                    <a:lnTo>
                      <a:pt x="400" y="1859"/>
                    </a:lnTo>
                    <a:lnTo>
                      <a:pt x="369" y="1828"/>
                    </a:lnTo>
                    <a:lnTo>
                      <a:pt x="325" y="1834"/>
                    </a:lnTo>
                    <a:lnTo>
                      <a:pt x="277" y="1828"/>
                    </a:lnTo>
                    <a:lnTo>
                      <a:pt x="234" y="1815"/>
                    </a:lnTo>
                    <a:lnTo>
                      <a:pt x="194" y="1793"/>
                    </a:lnTo>
                    <a:lnTo>
                      <a:pt x="159" y="1765"/>
                    </a:lnTo>
                    <a:lnTo>
                      <a:pt x="131" y="1730"/>
                    </a:lnTo>
                    <a:lnTo>
                      <a:pt x="109" y="1691"/>
                    </a:lnTo>
                    <a:lnTo>
                      <a:pt x="96" y="1647"/>
                    </a:lnTo>
                    <a:lnTo>
                      <a:pt x="92" y="1601"/>
                    </a:lnTo>
                    <a:lnTo>
                      <a:pt x="98" y="1549"/>
                    </a:lnTo>
                    <a:lnTo>
                      <a:pt x="113" y="1501"/>
                    </a:lnTo>
                    <a:lnTo>
                      <a:pt x="138" y="1461"/>
                    </a:lnTo>
                    <a:lnTo>
                      <a:pt x="173" y="1424"/>
                    </a:lnTo>
                    <a:lnTo>
                      <a:pt x="144" y="1405"/>
                    </a:lnTo>
                    <a:lnTo>
                      <a:pt x="119" y="1382"/>
                    </a:lnTo>
                    <a:lnTo>
                      <a:pt x="102" y="1351"/>
                    </a:lnTo>
                    <a:lnTo>
                      <a:pt x="88" y="1318"/>
                    </a:lnTo>
                    <a:lnTo>
                      <a:pt x="84" y="1282"/>
                    </a:lnTo>
                    <a:lnTo>
                      <a:pt x="90" y="1244"/>
                    </a:lnTo>
                    <a:lnTo>
                      <a:pt x="104" y="1209"/>
                    </a:lnTo>
                    <a:lnTo>
                      <a:pt x="123" y="1180"/>
                    </a:lnTo>
                    <a:lnTo>
                      <a:pt x="90" y="1159"/>
                    </a:lnTo>
                    <a:lnTo>
                      <a:pt x="61" y="1134"/>
                    </a:lnTo>
                    <a:lnTo>
                      <a:pt x="36" y="1103"/>
                    </a:lnTo>
                    <a:lnTo>
                      <a:pt x="17" y="1069"/>
                    </a:lnTo>
                    <a:lnTo>
                      <a:pt x="4" y="1026"/>
                    </a:lnTo>
                    <a:lnTo>
                      <a:pt x="0" y="984"/>
                    </a:lnTo>
                    <a:lnTo>
                      <a:pt x="4" y="942"/>
                    </a:lnTo>
                    <a:lnTo>
                      <a:pt x="15" y="899"/>
                    </a:lnTo>
                    <a:lnTo>
                      <a:pt x="35" y="863"/>
                    </a:lnTo>
                    <a:lnTo>
                      <a:pt x="61" y="830"/>
                    </a:lnTo>
                    <a:lnTo>
                      <a:pt x="94" y="801"/>
                    </a:lnTo>
                    <a:lnTo>
                      <a:pt x="133" y="780"/>
                    </a:lnTo>
                    <a:lnTo>
                      <a:pt x="144" y="774"/>
                    </a:lnTo>
                    <a:lnTo>
                      <a:pt x="136" y="751"/>
                    </a:lnTo>
                    <a:lnTo>
                      <a:pt x="133" y="726"/>
                    </a:lnTo>
                    <a:lnTo>
                      <a:pt x="138" y="696"/>
                    </a:lnTo>
                    <a:lnTo>
                      <a:pt x="150" y="667"/>
                    </a:lnTo>
                    <a:lnTo>
                      <a:pt x="171" y="644"/>
                    </a:lnTo>
                    <a:lnTo>
                      <a:pt x="196" y="626"/>
                    </a:lnTo>
                    <a:lnTo>
                      <a:pt x="227" y="617"/>
                    </a:lnTo>
                    <a:lnTo>
                      <a:pt x="246" y="582"/>
                    </a:lnTo>
                    <a:lnTo>
                      <a:pt x="273" y="549"/>
                    </a:lnTo>
                    <a:lnTo>
                      <a:pt x="255" y="517"/>
                    </a:lnTo>
                    <a:lnTo>
                      <a:pt x="244" y="480"/>
                    </a:lnTo>
                    <a:lnTo>
                      <a:pt x="240" y="442"/>
                    </a:lnTo>
                    <a:lnTo>
                      <a:pt x="246" y="396"/>
                    </a:lnTo>
                    <a:lnTo>
                      <a:pt x="259" y="355"/>
                    </a:lnTo>
                    <a:lnTo>
                      <a:pt x="282" y="319"/>
                    </a:lnTo>
                    <a:lnTo>
                      <a:pt x="313" y="288"/>
                    </a:lnTo>
                    <a:lnTo>
                      <a:pt x="350" y="265"/>
                    </a:lnTo>
                    <a:lnTo>
                      <a:pt x="392" y="250"/>
                    </a:lnTo>
                    <a:lnTo>
                      <a:pt x="436" y="244"/>
                    </a:lnTo>
                    <a:lnTo>
                      <a:pt x="474" y="248"/>
                    </a:lnTo>
                    <a:lnTo>
                      <a:pt x="509" y="257"/>
                    </a:lnTo>
                    <a:lnTo>
                      <a:pt x="540" y="275"/>
                    </a:lnTo>
                    <a:lnTo>
                      <a:pt x="569" y="296"/>
                    </a:lnTo>
                    <a:lnTo>
                      <a:pt x="549" y="261"/>
                    </a:lnTo>
                    <a:lnTo>
                      <a:pt x="536" y="225"/>
                    </a:lnTo>
                    <a:lnTo>
                      <a:pt x="532" y="184"/>
                    </a:lnTo>
                    <a:lnTo>
                      <a:pt x="536" y="142"/>
                    </a:lnTo>
                    <a:lnTo>
                      <a:pt x="551" y="103"/>
                    </a:lnTo>
                    <a:lnTo>
                      <a:pt x="572" y="69"/>
                    </a:lnTo>
                    <a:lnTo>
                      <a:pt x="601" y="40"/>
                    </a:lnTo>
                    <a:lnTo>
                      <a:pt x="636" y="19"/>
                    </a:lnTo>
                    <a:lnTo>
                      <a:pt x="674" y="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8853488" y="1473200"/>
                <a:ext cx="2252663" cy="3127375"/>
              </a:xfrm>
              <a:custGeom>
                <a:avLst/>
                <a:gdLst>
                  <a:gd name="T0" fmla="*/ 793 w 1419"/>
                  <a:gd name="T1" fmla="*/ 17 h 1970"/>
                  <a:gd name="T2" fmla="*/ 878 w 1419"/>
                  <a:gd name="T3" fmla="*/ 103 h 1970"/>
                  <a:gd name="T4" fmla="*/ 893 w 1419"/>
                  <a:gd name="T5" fmla="*/ 219 h 1970"/>
                  <a:gd name="T6" fmla="*/ 903 w 1419"/>
                  <a:gd name="T7" fmla="*/ 305 h 1970"/>
                  <a:gd name="T8" fmla="*/ 985 w 1419"/>
                  <a:gd name="T9" fmla="*/ 371 h 1970"/>
                  <a:gd name="T10" fmla="*/ 1099 w 1419"/>
                  <a:gd name="T11" fmla="*/ 419 h 1970"/>
                  <a:gd name="T12" fmla="*/ 1145 w 1419"/>
                  <a:gd name="T13" fmla="*/ 532 h 1970"/>
                  <a:gd name="T14" fmla="*/ 1102 w 1419"/>
                  <a:gd name="T15" fmla="*/ 642 h 1970"/>
                  <a:gd name="T16" fmla="*/ 1222 w 1419"/>
                  <a:gd name="T17" fmla="*/ 740 h 1970"/>
                  <a:gd name="T18" fmla="*/ 1268 w 1419"/>
                  <a:gd name="T19" fmla="*/ 894 h 1970"/>
                  <a:gd name="T20" fmla="*/ 1289 w 1419"/>
                  <a:gd name="T21" fmla="*/ 1001 h 1970"/>
                  <a:gd name="T22" fmla="*/ 1383 w 1419"/>
                  <a:gd name="T23" fmla="*/ 1065 h 1970"/>
                  <a:gd name="T24" fmla="*/ 1419 w 1419"/>
                  <a:gd name="T25" fmla="*/ 1176 h 1970"/>
                  <a:gd name="T26" fmla="*/ 1379 w 1419"/>
                  <a:gd name="T27" fmla="*/ 1290 h 1970"/>
                  <a:gd name="T28" fmla="*/ 1348 w 1419"/>
                  <a:gd name="T29" fmla="*/ 1376 h 1970"/>
                  <a:gd name="T30" fmla="*/ 1389 w 1419"/>
                  <a:gd name="T31" fmla="*/ 1515 h 1970"/>
                  <a:gd name="T32" fmla="*/ 1345 w 1419"/>
                  <a:gd name="T33" fmla="*/ 1659 h 1970"/>
                  <a:gd name="T34" fmla="*/ 1233 w 1419"/>
                  <a:gd name="T35" fmla="*/ 1753 h 1970"/>
                  <a:gd name="T36" fmla="*/ 1106 w 1419"/>
                  <a:gd name="T37" fmla="*/ 1770 h 1970"/>
                  <a:gd name="T38" fmla="*/ 1074 w 1419"/>
                  <a:gd name="T39" fmla="*/ 1818 h 1970"/>
                  <a:gd name="T40" fmla="*/ 1006 w 1419"/>
                  <a:gd name="T41" fmla="*/ 1926 h 1970"/>
                  <a:gd name="T42" fmla="*/ 883 w 1419"/>
                  <a:gd name="T43" fmla="*/ 1970 h 1970"/>
                  <a:gd name="T44" fmla="*/ 768 w 1419"/>
                  <a:gd name="T45" fmla="*/ 1930 h 1970"/>
                  <a:gd name="T46" fmla="*/ 682 w 1419"/>
                  <a:gd name="T47" fmla="*/ 1893 h 1970"/>
                  <a:gd name="T48" fmla="*/ 559 w 1419"/>
                  <a:gd name="T49" fmla="*/ 1924 h 1970"/>
                  <a:gd name="T50" fmla="*/ 432 w 1419"/>
                  <a:gd name="T51" fmla="*/ 1891 h 1970"/>
                  <a:gd name="T52" fmla="*/ 322 w 1419"/>
                  <a:gd name="T53" fmla="*/ 1841 h 1970"/>
                  <a:gd name="T54" fmla="*/ 194 w 1419"/>
                  <a:gd name="T55" fmla="*/ 1801 h 1970"/>
                  <a:gd name="T56" fmla="*/ 109 w 1419"/>
                  <a:gd name="T57" fmla="*/ 1699 h 1970"/>
                  <a:gd name="T58" fmla="*/ 98 w 1419"/>
                  <a:gd name="T59" fmla="*/ 1557 h 1970"/>
                  <a:gd name="T60" fmla="*/ 173 w 1419"/>
                  <a:gd name="T61" fmla="*/ 1432 h 1970"/>
                  <a:gd name="T62" fmla="*/ 102 w 1419"/>
                  <a:gd name="T63" fmla="*/ 1359 h 1970"/>
                  <a:gd name="T64" fmla="*/ 90 w 1419"/>
                  <a:gd name="T65" fmla="*/ 1249 h 1970"/>
                  <a:gd name="T66" fmla="*/ 90 w 1419"/>
                  <a:gd name="T67" fmla="*/ 1165 h 1970"/>
                  <a:gd name="T68" fmla="*/ 19 w 1419"/>
                  <a:gd name="T69" fmla="*/ 1074 h 1970"/>
                  <a:gd name="T70" fmla="*/ 4 w 1419"/>
                  <a:gd name="T71" fmla="*/ 946 h 1970"/>
                  <a:gd name="T72" fmla="*/ 61 w 1419"/>
                  <a:gd name="T73" fmla="*/ 834 h 1970"/>
                  <a:gd name="T74" fmla="*/ 144 w 1419"/>
                  <a:gd name="T75" fmla="*/ 778 h 1970"/>
                  <a:gd name="T76" fmla="*/ 138 w 1419"/>
                  <a:gd name="T77" fmla="*/ 698 h 1970"/>
                  <a:gd name="T78" fmla="*/ 196 w 1419"/>
                  <a:gd name="T79" fmla="*/ 630 h 1970"/>
                  <a:gd name="T80" fmla="*/ 273 w 1419"/>
                  <a:gd name="T81" fmla="*/ 553 h 1970"/>
                  <a:gd name="T82" fmla="*/ 240 w 1419"/>
                  <a:gd name="T83" fmla="*/ 444 h 1970"/>
                  <a:gd name="T84" fmla="*/ 282 w 1419"/>
                  <a:gd name="T85" fmla="*/ 319 h 1970"/>
                  <a:gd name="T86" fmla="*/ 390 w 1419"/>
                  <a:gd name="T87" fmla="*/ 250 h 1970"/>
                  <a:gd name="T88" fmla="*/ 505 w 1419"/>
                  <a:gd name="T89" fmla="*/ 259 h 1970"/>
                  <a:gd name="T90" fmla="*/ 545 w 1419"/>
                  <a:gd name="T91" fmla="*/ 263 h 1970"/>
                  <a:gd name="T92" fmla="*/ 534 w 1419"/>
                  <a:gd name="T93" fmla="*/ 142 h 1970"/>
                  <a:gd name="T94" fmla="*/ 597 w 1419"/>
                  <a:gd name="T95" fmla="*/ 40 h 1970"/>
                  <a:gd name="T96" fmla="*/ 712 w 1419"/>
                  <a:gd name="T97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9" h="1970">
                    <a:moveTo>
                      <a:pt x="712" y="0"/>
                    </a:moveTo>
                    <a:lnTo>
                      <a:pt x="755" y="3"/>
                    </a:lnTo>
                    <a:lnTo>
                      <a:pt x="793" y="17"/>
                    </a:lnTo>
                    <a:lnTo>
                      <a:pt x="828" y="40"/>
                    </a:lnTo>
                    <a:lnTo>
                      <a:pt x="857" y="69"/>
                    </a:lnTo>
                    <a:lnTo>
                      <a:pt x="878" y="103"/>
                    </a:lnTo>
                    <a:lnTo>
                      <a:pt x="891" y="142"/>
                    </a:lnTo>
                    <a:lnTo>
                      <a:pt x="897" y="184"/>
                    </a:lnTo>
                    <a:lnTo>
                      <a:pt x="893" y="219"/>
                    </a:lnTo>
                    <a:lnTo>
                      <a:pt x="885" y="250"/>
                    </a:lnTo>
                    <a:lnTo>
                      <a:pt x="870" y="278"/>
                    </a:lnTo>
                    <a:lnTo>
                      <a:pt x="903" y="305"/>
                    </a:lnTo>
                    <a:lnTo>
                      <a:pt x="930" y="338"/>
                    </a:lnTo>
                    <a:lnTo>
                      <a:pt x="951" y="375"/>
                    </a:lnTo>
                    <a:lnTo>
                      <a:pt x="985" y="371"/>
                    </a:lnTo>
                    <a:lnTo>
                      <a:pt x="1028" y="376"/>
                    </a:lnTo>
                    <a:lnTo>
                      <a:pt x="1066" y="394"/>
                    </a:lnTo>
                    <a:lnTo>
                      <a:pt x="1099" y="419"/>
                    </a:lnTo>
                    <a:lnTo>
                      <a:pt x="1124" y="451"/>
                    </a:lnTo>
                    <a:lnTo>
                      <a:pt x="1139" y="490"/>
                    </a:lnTo>
                    <a:lnTo>
                      <a:pt x="1145" y="532"/>
                    </a:lnTo>
                    <a:lnTo>
                      <a:pt x="1139" y="573"/>
                    </a:lnTo>
                    <a:lnTo>
                      <a:pt x="1126" y="611"/>
                    </a:lnTo>
                    <a:lnTo>
                      <a:pt x="1102" y="642"/>
                    </a:lnTo>
                    <a:lnTo>
                      <a:pt x="1149" y="667"/>
                    </a:lnTo>
                    <a:lnTo>
                      <a:pt x="1189" y="699"/>
                    </a:lnTo>
                    <a:lnTo>
                      <a:pt x="1222" y="740"/>
                    </a:lnTo>
                    <a:lnTo>
                      <a:pt x="1247" y="788"/>
                    </a:lnTo>
                    <a:lnTo>
                      <a:pt x="1264" y="838"/>
                    </a:lnTo>
                    <a:lnTo>
                      <a:pt x="1268" y="894"/>
                    </a:lnTo>
                    <a:lnTo>
                      <a:pt x="1264" y="946"/>
                    </a:lnTo>
                    <a:lnTo>
                      <a:pt x="1248" y="996"/>
                    </a:lnTo>
                    <a:lnTo>
                      <a:pt x="1289" y="1001"/>
                    </a:lnTo>
                    <a:lnTo>
                      <a:pt x="1323" y="1017"/>
                    </a:lnTo>
                    <a:lnTo>
                      <a:pt x="1356" y="1038"/>
                    </a:lnTo>
                    <a:lnTo>
                      <a:pt x="1383" y="1065"/>
                    </a:lnTo>
                    <a:lnTo>
                      <a:pt x="1402" y="1099"/>
                    </a:lnTo>
                    <a:lnTo>
                      <a:pt x="1416" y="1136"/>
                    </a:lnTo>
                    <a:lnTo>
                      <a:pt x="1419" y="1176"/>
                    </a:lnTo>
                    <a:lnTo>
                      <a:pt x="1414" y="1217"/>
                    </a:lnTo>
                    <a:lnTo>
                      <a:pt x="1400" y="1255"/>
                    </a:lnTo>
                    <a:lnTo>
                      <a:pt x="1379" y="1290"/>
                    </a:lnTo>
                    <a:lnTo>
                      <a:pt x="1352" y="1317"/>
                    </a:lnTo>
                    <a:lnTo>
                      <a:pt x="1320" y="1338"/>
                    </a:lnTo>
                    <a:lnTo>
                      <a:pt x="1348" y="1376"/>
                    </a:lnTo>
                    <a:lnTo>
                      <a:pt x="1370" y="1418"/>
                    </a:lnTo>
                    <a:lnTo>
                      <a:pt x="1383" y="1465"/>
                    </a:lnTo>
                    <a:lnTo>
                      <a:pt x="1389" y="1515"/>
                    </a:lnTo>
                    <a:lnTo>
                      <a:pt x="1383" y="1567"/>
                    </a:lnTo>
                    <a:lnTo>
                      <a:pt x="1370" y="1617"/>
                    </a:lnTo>
                    <a:lnTo>
                      <a:pt x="1345" y="1659"/>
                    </a:lnTo>
                    <a:lnTo>
                      <a:pt x="1314" y="1697"/>
                    </a:lnTo>
                    <a:lnTo>
                      <a:pt x="1277" y="1728"/>
                    </a:lnTo>
                    <a:lnTo>
                      <a:pt x="1233" y="1753"/>
                    </a:lnTo>
                    <a:lnTo>
                      <a:pt x="1185" y="1768"/>
                    </a:lnTo>
                    <a:lnTo>
                      <a:pt x="1135" y="1772"/>
                    </a:lnTo>
                    <a:lnTo>
                      <a:pt x="1106" y="1770"/>
                    </a:lnTo>
                    <a:lnTo>
                      <a:pt x="1078" y="1766"/>
                    </a:lnTo>
                    <a:lnTo>
                      <a:pt x="1078" y="1772"/>
                    </a:lnTo>
                    <a:lnTo>
                      <a:pt x="1074" y="1818"/>
                    </a:lnTo>
                    <a:lnTo>
                      <a:pt x="1058" y="1859"/>
                    </a:lnTo>
                    <a:lnTo>
                      <a:pt x="1035" y="1895"/>
                    </a:lnTo>
                    <a:lnTo>
                      <a:pt x="1006" y="1926"/>
                    </a:lnTo>
                    <a:lnTo>
                      <a:pt x="970" y="1949"/>
                    </a:lnTo>
                    <a:lnTo>
                      <a:pt x="930" y="1965"/>
                    </a:lnTo>
                    <a:lnTo>
                      <a:pt x="883" y="1970"/>
                    </a:lnTo>
                    <a:lnTo>
                      <a:pt x="843" y="1965"/>
                    </a:lnTo>
                    <a:lnTo>
                      <a:pt x="803" y="1951"/>
                    </a:lnTo>
                    <a:lnTo>
                      <a:pt x="768" y="1930"/>
                    </a:lnTo>
                    <a:lnTo>
                      <a:pt x="739" y="1903"/>
                    </a:lnTo>
                    <a:lnTo>
                      <a:pt x="716" y="1870"/>
                    </a:lnTo>
                    <a:lnTo>
                      <a:pt x="682" y="1893"/>
                    </a:lnTo>
                    <a:lnTo>
                      <a:pt x="643" y="1911"/>
                    </a:lnTo>
                    <a:lnTo>
                      <a:pt x="601" y="1920"/>
                    </a:lnTo>
                    <a:lnTo>
                      <a:pt x="559" y="1924"/>
                    </a:lnTo>
                    <a:lnTo>
                      <a:pt x="513" y="1920"/>
                    </a:lnTo>
                    <a:lnTo>
                      <a:pt x="472" y="1909"/>
                    </a:lnTo>
                    <a:lnTo>
                      <a:pt x="432" y="1891"/>
                    </a:lnTo>
                    <a:lnTo>
                      <a:pt x="397" y="1866"/>
                    </a:lnTo>
                    <a:lnTo>
                      <a:pt x="367" y="1838"/>
                    </a:lnTo>
                    <a:lnTo>
                      <a:pt x="322" y="1841"/>
                    </a:lnTo>
                    <a:lnTo>
                      <a:pt x="276" y="1838"/>
                    </a:lnTo>
                    <a:lnTo>
                      <a:pt x="232" y="1824"/>
                    </a:lnTo>
                    <a:lnTo>
                      <a:pt x="194" y="1801"/>
                    </a:lnTo>
                    <a:lnTo>
                      <a:pt x="159" y="1774"/>
                    </a:lnTo>
                    <a:lnTo>
                      <a:pt x="130" y="1740"/>
                    </a:lnTo>
                    <a:lnTo>
                      <a:pt x="109" y="1699"/>
                    </a:lnTo>
                    <a:lnTo>
                      <a:pt x="96" y="1655"/>
                    </a:lnTo>
                    <a:lnTo>
                      <a:pt x="92" y="1609"/>
                    </a:lnTo>
                    <a:lnTo>
                      <a:pt x="98" y="1557"/>
                    </a:lnTo>
                    <a:lnTo>
                      <a:pt x="113" y="1509"/>
                    </a:lnTo>
                    <a:lnTo>
                      <a:pt x="138" y="1467"/>
                    </a:lnTo>
                    <a:lnTo>
                      <a:pt x="173" y="1432"/>
                    </a:lnTo>
                    <a:lnTo>
                      <a:pt x="144" y="1413"/>
                    </a:lnTo>
                    <a:lnTo>
                      <a:pt x="119" y="1388"/>
                    </a:lnTo>
                    <a:lnTo>
                      <a:pt x="102" y="1359"/>
                    </a:lnTo>
                    <a:lnTo>
                      <a:pt x="90" y="1324"/>
                    </a:lnTo>
                    <a:lnTo>
                      <a:pt x="84" y="1288"/>
                    </a:lnTo>
                    <a:lnTo>
                      <a:pt x="90" y="1249"/>
                    </a:lnTo>
                    <a:lnTo>
                      <a:pt x="103" y="1215"/>
                    </a:lnTo>
                    <a:lnTo>
                      <a:pt x="123" y="1184"/>
                    </a:lnTo>
                    <a:lnTo>
                      <a:pt x="90" y="1165"/>
                    </a:lnTo>
                    <a:lnTo>
                      <a:pt x="61" y="1140"/>
                    </a:lnTo>
                    <a:lnTo>
                      <a:pt x="36" y="1109"/>
                    </a:lnTo>
                    <a:lnTo>
                      <a:pt x="19" y="1074"/>
                    </a:lnTo>
                    <a:lnTo>
                      <a:pt x="5" y="1030"/>
                    </a:lnTo>
                    <a:lnTo>
                      <a:pt x="0" y="988"/>
                    </a:lnTo>
                    <a:lnTo>
                      <a:pt x="4" y="946"/>
                    </a:lnTo>
                    <a:lnTo>
                      <a:pt x="15" y="905"/>
                    </a:lnTo>
                    <a:lnTo>
                      <a:pt x="34" y="867"/>
                    </a:lnTo>
                    <a:lnTo>
                      <a:pt x="61" y="834"/>
                    </a:lnTo>
                    <a:lnTo>
                      <a:pt x="94" y="805"/>
                    </a:lnTo>
                    <a:lnTo>
                      <a:pt x="132" y="784"/>
                    </a:lnTo>
                    <a:lnTo>
                      <a:pt x="144" y="778"/>
                    </a:lnTo>
                    <a:lnTo>
                      <a:pt x="136" y="755"/>
                    </a:lnTo>
                    <a:lnTo>
                      <a:pt x="132" y="730"/>
                    </a:lnTo>
                    <a:lnTo>
                      <a:pt x="138" y="698"/>
                    </a:lnTo>
                    <a:lnTo>
                      <a:pt x="150" y="669"/>
                    </a:lnTo>
                    <a:lnTo>
                      <a:pt x="171" y="646"/>
                    </a:lnTo>
                    <a:lnTo>
                      <a:pt x="196" y="630"/>
                    </a:lnTo>
                    <a:lnTo>
                      <a:pt x="224" y="621"/>
                    </a:lnTo>
                    <a:lnTo>
                      <a:pt x="246" y="584"/>
                    </a:lnTo>
                    <a:lnTo>
                      <a:pt x="273" y="553"/>
                    </a:lnTo>
                    <a:lnTo>
                      <a:pt x="253" y="519"/>
                    </a:lnTo>
                    <a:lnTo>
                      <a:pt x="244" y="482"/>
                    </a:lnTo>
                    <a:lnTo>
                      <a:pt x="240" y="444"/>
                    </a:lnTo>
                    <a:lnTo>
                      <a:pt x="244" y="398"/>
                    </a:lnTo>
                    <a:lnTo>
                      <a:pt x="259" y="355"/>
                    </a:lnTo>
                    <a:lnTo>
                      <a:pt x="282" y="319"/>
                    </a:lnTo>
                    <a:lnTo>
                      <a:pt x="313" y="288"/>
                    </a:lnTo>
                    <a:lnTo>
                      <a:pt x="349" y="265"/>
                    </a:lnTo>
                    <a:lnTo>
                      <a:pt x="390" y="250"/>
                    </a:lnTo>
                    <a:lnTo>
                      <a:pt x="434" y="246"/>
                    </a:lnTo>
                    <a:lnTo>
                      <a:pt x="470" y="248"/>
                    </a:lnTo>
                    <a:lnTo>
                      <a:pt x="505" y="259"/>
                    </a:lnTo>
                    <a:lnTo>
                      <a:pt x="538" y="275"/>
                    </a:lnTo>
                    <a:lnTo>
                      <a:pt x="565" y="296"/>
                    </a:lnTo>
                    <a:lnTo>
                      <a:pt x="545" y="263"/>
                    </a:lnTo>
                    <a:lnTo>
                      <a:pt x="534" y="225"/>
                    </a:lnTo>
                    <a:lnTo>
                      <a:pt x="528" y="184"/>
                    </a:lnTo>
                    <a:lnTo>
                      <a:pt x="534" y="142"/>
                    </a:lnTo>
                    <a:lnTo>
                      <a:pt x="547" y="103"/>
                    </a:lnTo>
                    <a:lnTo>
                      <a:pt x="568" y="69"/>
                    </a:lnTo>
                    <a:lnTo>
                      <a:pt x="597" y="40"/>
                    </a:lnTo>
                    <a:lnTo>
                      <a:pt x="632" y="17"/>
                    </a:lnTo>
                    <a:lnTo>
                      <a:pt x="670" y="3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>
              <a:off x="9469366" y="4232910"/>
              <a:ext cx="2093985" cy="117585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604076" y="4335220"/>
              <a:ext cx="18219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Capacity building</a:t>
              </a:r>
              <a:endParaRPr lang="en-IN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522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C64860-CEC2-4D88-8F32-690169AC3A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r="2411"/>
          <a:stretch/>
        </p:blipFill>
        <p:spPr>
          <a:xfrm>
            <a:off x="0" y="0"/>
            <a:ext cx="669263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8EEEA9-34BB-456D-9235-C8E68384C66B}"/>
              </a:ext>
            </a:extLst>
          </p:cNvPr>
          <p:cNvSpPr/>
          <p:nvPr/>
        </p:nvSpPr>
        <p:spPr>
          <a:xfrm>
            <a:off x="7256106" y="233465"/>
            <a:ext cx="4724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200" b="1" i="0" dirty="0">
                <a:solidFill>
                  <a:srgbClr val="444444"/>
                </a:solidFill>
                <a:effectLst/>
                <a:latin typeface="inherit"/>
              </a:rPr>
              <a:t>BMNH(E)668723</a:t>
            </a:r>
          </a:p>
          <a:p>
            <a:r>
              <a:rPr lang="nl-NL" sz="3200" b="1" i="1" dirty="0">
                <a:solidFill>
                  <a:srgbClr val="444444"/>
                </a:solidFill>
                <a:latin typeface="inherit"/>
              </a:rPr>
              <a:t>Apis africana</a:t>
            </a:r>
          </a:p>
          <a:p>
            <a:endParaRPr lang="nl-NL" sz="3200" b="1" i="1" dirty="0">
              <a:solidFill>
                <a:srgbClr val="444444"/>
              </a:solidFill>
              <a:latin typeface="inherit"/>
            </a:endParaRPr>
          </a:p>
          <a:p>
            <a:r>
              <a:rPr lang="nl-NL" sz="3200" dirty="0">
                <a:solidFill>
                  <a:srgbClr val="444444"/>
                </a:solidFill>
                <a:latin typeface="inherit"/>
              </a:rPr>
              <a:t>Type specimen = Standard</a:t>
            </a:r>
            <a:endParaRPr lang="nl-NL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19FB1-DC0A-4389-9BEC-B2F4B63528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29" r="26930"/>
          <a:stretch/>
        </p:blipFill>
        <p:spPr>
          <a:xfrm>
            <a:off x="8090193" y="2931756"/>
            <a:ext cx="2733779" cy="34177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DC13B6-AA4D-4C6F-9587-EFEAB36D4377}"/>
              </a:ext>
            </a:extLst>
          </p:cNvPr>
          <p:cNvSpPr txBox="1"/>
          <p:nvPr/>
        </p:nvSpPr>
        <p:spPr>
          <a:xfrm>
            <a:off x="8051589" y="3759388"/>
            <a:ext cx="2762423" cy="206210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Natural Science Collections: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2 million </a:t>
            </a:r>
            <a:r>
              <a:rPr lang="en-US" dirty="0">
                <a:solidFill>
                  <a:schemeClr val="bg1"/>
                </a:solidFill>
              </a:rPr>
              <a:t>standards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3 Billion </a:t>
            </a:r>
            <a:r>
              <a:rPr lang="en-US" dirty="0">
                <a:solidFill>
                  <a:schemeClr val="bg1"/>
                </a:solidFill>
              </a:rPr>
              <a:t>objects </a:t>
            </a:r>
          </a:p>
          <a:p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30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E7F097FB-5459-4F3F-A014-FA46E0FD72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9668" y="134085"/>
            <a:ext cx="6810102" cy="6970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EEB92F-CB26-4D28-A43F-F975A48C29E2}"/>
              </a:ext>
            </a:extLst>
          </p:cNvPr>
          <p:cNvSpPr txBox="1"/>
          <p:nvPr/>
        </p:nvSpPr>
        <p:spPr>
          <a:xfrm>
            <a:off x="6583679" y="155243"/>
            <a:ext cx="5493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What’s in a Museum specimen?</a:t>
            </a:r>
            <a:endParaRPr lang="nl-NL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D0A15E-3BCE-4697-A92C-D450C29EEF93}"/>
              </a:ext>
            </a:extLst>
          </p:cNvPr>
          <p:cNvGrpSpPr/>
          <p:nvPr/>
        </p:nvGrpSpPr>
        <p:grpSpPr>
          <a:xfrm>
            <a:off x="3143794" y="841275"/>
            <a:ext cx="7567746" cy="5741507"/>
            <a:chOff x="3143794" y="841275"/>
            <a:chExt cx="7567746" cy="5741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0DE1AE-D051-4928-87B3-AB661CC44D0D}"/>
                </a:ext>
              </a:extLst>
            </p:cNvPr>
            <p:cNvSpPr txBox="1"/>
            <p:nvPr/>
          </p:nvSpPr>
          <p:spPr>
            <a:xfrm>
              <a:off x="8177349" y="1673175"/>
              <a:ext cx="2534191" cy="3892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dirty="0"/>
                <a:t>Genomic data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Biochemical data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Morphological data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Geographical data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Taxonomic Information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Species Interactions data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Ecological data </a:t>
              </a:r>
              <a:endParaRPr lang="nl-NL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FA75EFA-40BC-4A23-A6F6-DCBE5CA791C1}"/>
                </a:ext>
              </a:extLst>
            </p:cNvPr>
            <p:cNvGrpSpPr/>
            <p:nvPr/>
          </p:nvGrpSpPr>
          <p:grpSpPr>
            <a:xfrm>
              <a:off x="5329646" y="841275"/>
              <a:ext cx="2238103" cy="1205239"/>
              <a:chOff x="5329646" y="841275"/>
              <a:chExt cx="2238103" cy="120523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AD12919-B465-4418-A615-CEF5B5BEAEB1}"/>
                  </a:ext>
                </a:extLst>
              </p:cNvPr>
              <p:cNvSpPr/>
              <p:nvPr/>
            </p:nvSpPr>
            <p:spPr>
              <a:xfrm>
                <a:off x="5329646" y="841275"/>
                <a:ext cx="566057" cy="566057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CF623D6-38A8-4157-B320-24FCFEB7E2AA}"/>
                  </a:ext>
                </a:extLst>
              </p:cNvPr>
              <p:cNvCxnSpPr>
                <a:stCxn id="7" idx="6"/>
              </p:cNvCxnSpPr>
              <p:nvPr/>
            </p:nvCxnSpPr>
            <p:spPr>
              <a:xfrm>
                <a:off x="5895703" y="1124304"/>
                <a:ext cx="1672046" cy="92221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7C1AB5C-4415-4F21-9215-584D1CC5FA9C}"/>
                </a:ext>
              </a:extLst>
            </p:cNvPr>
            <p:cNvGrpSpPr/>
            <p:nvPr/>
          </p:nvGrpSpPr>
          <p:grpSpPr>
            <a:xfrm>
              <a:off x="3457303" y="1016096"/>
              <a:ext cx="4110446" cy="1575167"/>
              <a:chOff x="3457303" y="1016096"/>
              <a:chExt cx="4110446" cy="157516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FF13B5C-59F2-4D52-A79A-5C059536D7B2}"/>
                  </a:ext>
                </a:extLst>
              </p:cNvPr>
              <p:cNvSpPr/>
              <p:nvPr/>
            </p:nvSpPr>
            <p:spPr>
              <a:xfrm>
                <a:off x="3457303" y="1016096"/>
                <a:ext cx="566057" cy="566057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CDF3153-0702-45DE-A06E-7DC413AB910B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4023360" y="1299125"/>
                <a:ext cx="3544389" cy="1292138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90AE9F-5DC7-4646-A1E9-CEE72056C02C}"/>
                </a:ext>
              </a:extLst>
            </p:cNvPr>
            <p:cNvGrpSpPr/>
            <p:nvPr/>
          </p:nvGrpSpPr>
          <p:grpSpPr>
            <a:xfrm>
              <a:off x="3775166" y="2657012"/>
              <a:ext cx="3783873" cy="566057"/>
              <a:chOff x="3775166" y="2657012"/>
              <a:chExt cx="3783873" cy="566057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FE3CC5B-3F11-446A-A73C-5F3E231916C3}"/>
                  </a:ext>
                </a:extLst>
              </p:cNvPr>
              <p:cNvSpPr/>
              <p:nvPr/>
            </p:nvSpPr>
            <p:spPr>
              <a:xfrm>
                <a:off x="3775166" y="2657012"/>
                <a:ext cx="566057" cy="566057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2FDD739-F029-40F9-B97F-E645581E2D6F}"/>
                  </a:ext>
                </a:extLst>
              </p:cNvPr>
              <p:cNvCxnSpPr>
                <a:cxnSpLocks/>
                <a:stCxn id="13" idx="6"/>
              </p:cNvCxnSpPr>
              <p:nvPr/>
            </p:nvCxnSpPr>
            <p:spPr>
              <a:xfrm>
                <a:off x="4341223" y="2940041"/>
                <a:ext cx="3217816" cy="21039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748E69A-D90F-4B62-A1E1-3F5C8E15E7AD}"/>
                </a:ext>
              </a:extLst>
            </p:cNvPr>
            <p:cNvGrpSpPr/>
            <p:nvPr/>
          </p:nvGrpSpPr>
          <p:grpSpPr>
            <a:xfrm>
              <a:off x="3143794" y="3223069"/>
              <a:ext cx="4406537" cy="566057"/>
              <a:chOff x="3143794" y="3223069"/>
              <a:chExt cx="4406537" cy="56605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0B0D977-B9BA-4AD8-8FA7-FC7C0040E403}"/>
                  </a:ext>
                </a:extLst>
              </p:cNvPr>
              <p:cNvSpPr/>
              <p:nvPr/>
            </p:nvSpPr>
            <p:spPr>
              <a:xfrm>
                <a:off x="3143794" y="3223069"/>
                <a:ext cx="566057" cy="566057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3530E4E-C3C8-4626-B49B-5D4311C9F10E}"/>
                  </a:ext>
                </a:extLst>
              </p:cNvPr>
              <p:cNvCxnSpPr>
                <a:cxnSpLocks/>
                <a:stCxn id="16" idx="6"/>
              </p:cNvCxnSpPr>
              <p:nvPr/>
            </p:nvCxnSpPr>
            <p:spPr>
              <a:xfrm>
                <a:off x="3709851" y="3506098"/>
                <a:ext cx="3840480" cy="20147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4004B93-7EEB-4BE1-8543-D0B6A442D15B}"/>
                </a:ext>
              </a:extLst>
            </p:cNvPr>
            <p:cNvGrpSpPr/>
            <p:nvPr/>
          </p:nvGrpSpPr>
          <p:grpSpPr>
            <a:xfrm>
              <a:off x="3526972" y="4240392"/>
              <a:ext cx="4023359" cy="826336"/>
              <a:chOff x="3526972" y="4240392"/>
              <a:chExt cx="4023359" cy="82633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267A448-1F83-4774-AB56-49953F3B5A80}"/>
                  </a:ext>
                </a:extLst>
              </p:cNvPr>
              <p:cNvSpPr/>
              <p:nvPr/>
            </p:nvSpPr>
            <p:spPr>
              <a:xfrm>
                <a:off x="3526972" y="4500671"/>
                <a:ext cx="566057" cy="566057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B2C9A97-7C82-488F-A753-25733ACD5EC8}"/>
                  </a:ext>
                </a:extLst>
              </p:cNvPr>
              <p:cNvCxnSpPr>
                <a:cxnSpLocks/>
                <a:stCxn id="19" idx="6"/>
              </p:cNvCxnSpPr>
              <p:nvPr/>
            </p:nvCxnSpPr>
            <p:spPr>
              <a:xfrm flipV="1">
                <a:off x="4093029" y="4240392"/>
                <a:ext cx="3457302" cy="543308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DEEC599-F21B-4A93-B130-7C1FDA7C8A76}"/>
                </a:ext>
              </a:extLst>
            </p:cNvPr>
            <p:cNvGrpSpPr/>
            <p:nvPr/>
          </p:nvGrpSpPr>
          <p:grpSpPr>
            <a:xfrm>
              <a:off x="4920344" y="4787232"/>
              <a:ext cx="2621278" cy="796644"/>
              <a:chOff x="4920344" y="4787232"/>
              <a:chExt cx="2621278" cy="796644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C105187-668E-4886-85C4-DF706DE81F6D}"/>
                  </a:ext>
                </a:extLst>
              </p:cNvPr>
              <p:cNvSpPr/>
              <p:nvPr/>
            </p:nvSpPr>
            <p:spPr>
              <a:xfrm>
                <a:off x="4920344" y="5017819"/>
                <a:ext cx="566057" cy="566057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2F7E36D-8A98-402A-855C-2FF7DECB52C9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 flipV="1">
                <a:off x="5486401" y="4787232"/>
                <a:ext cx="2055221" cy="51361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E36DEE5-CB91-478A-AE90-D4E81E7BF02D}"/>
                </a:ext>
              </a:extLst>
            </p:cNvPr>
            <p:cNvGrpSpPr/>
            <p:nvPr/>
          </p:nvGrpSpPr>
          <p:grpSpPr>
            <a:xfrm>
              <a:off x="5812971" y="5316524"/>
              <a:ext cx="1728651" cy="1266258"/>
              <a:chOff x="5812971" y="5316524"/>
              <a:chExt cx="1728651" cy="1266258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CEF4FE4-884F-4580-BDE4-CDCD06800618}"/>
                  </a:ext>
                </a:extLst>
              </p:cNvPr>
              <p:cNvSpPr/>
              <p:nvPr/>
            </p:nvSpPr>
            <p:spPr>
              <a:xfrm>
                <a:off x="5812971" y="6016725"/>
                <a:ext cx="566057" cy="566057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B9F1101-43F2-499C-B86E-B6D8F64DA750}"/>
                  </a:ext>
                </a:extLst>
              </p:cNvPr>
              <p:cNvCxnSpPr>
                <a:cxnSpLocks/>
                <a:stCxn id="25" idx="6"/>
              </p:cNvCxnSpPr>
              <p:nvPr/>
            </p:nvCxnSpPr>
            <p:spPr>
              <a:xfrm flipV="1">
                <a:off x="6379028" y="5316524"/>
                <a:ext cx="1162594" cy="98323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EC35639-6791-415B-9D7D-905498309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C39F2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084" y="5136524"/>
              <a:ext cx="360000" cy="360000"/>
            </a:xfrm>
            <a:prstGeom prst="rect">
              <a:avLst/>
            </a:prstGeom>
          </p:spPr>
        </p:pic>
        <p:pic>
          <p:nvPicPr>
            <p:cNvPr id="28" name="Picture 27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4AF8C20F-9C79-402E-837C-F5F12EACB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C39F2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084" y="1873743"/>
              <a:ext cx="360000" cy="360000"/>
            </a:xfrm>
            <a:prstGeom prst="rect">
              <a:avLst/>
            </a:prstGeom>
          </p:spPr>
        </p:pic>
        <p:pic>
          <p:nvPicPr>
            <p:cNvPr id="29" name="Picture 28" descr="A close up of a logo&#10;&#10;Description automatically generated">
              <a:extLst>
                <a:ext uri="{FF2B5EF4-FFF2-40B4-BE49-F238E27FC236}">
                  <a16:creationId xmlns:a16="http://schemas.microsoft.com/office/drawing/2014/main" id="{DFB6F045-5A41-4378-B369-C361C037F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C39F2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084" y="2417540"/>
              <a:ext cx="360000" cy="360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5A04259-DDCF-431A-8FB9-B652F9B58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C39F2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084" y="3505134"/>
              <a:ext cx="360000" cy="3600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46C0778-4036-4307-8D4B-5CCA72E21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C39F2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084" y="4048931"/>
              <a:ext cx="360000" cy="3600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04557F0-7660-4C74-B5FF-6FB2BA6A4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C39F2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084" y="4592728"/>
              <a:ext cx="360000" cy="360000"/>
            </a:xfrm>
            <a:prstGeom prst="rect">
              <a:avLst/>
            </a:prstGeom>
          </p:spPr>
        </p:pic>
        <p:pic>
          <p:nvPicPr>
            <p:cNvPr id="33" name="Picture 32" descr="A close up of a logo&#10;&#10;Description automatically generated">
              <a:extLst>
                <a:ext uri="{FF2B5EF4-FFF2-40B4-BE49-F238E27FC236}">
                  <a16:creationId xmlns:a16="http://schemas.microsoft.com/office/drawing/2014/main" id="{7FF6E6AF-4410-4121-9338-1E51F8DAA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C39F2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084" y="2961337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23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178437" y="139241"/>
            <a:ext cx="4609735" cy="3246843"/>
            <a:chOff x="1178435" y="139240"/>
            <a:chExt cx="4609735" cy="3246843"/>
          </a:xfrm>
        </p:grpSpPr>
        <p:grpSp>
          <p:nvGrpSpPr>
            <p:cNvPr id="2" name="Group 1"/>
            <p:cNvGrpSpPr/>
            <p:nvPr/>
          </p:nvGrpSpPr>
          <p:grpSpPr>
            <a:xfrm>
              <a:off x="1178435" y="139240"/>
              <a:ext cx="2453213" cy="1835706"/>
              <a:chOff x="1528331" y="971641"/>
              <a:chExt cx="2453213" cy="183570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BF7E21A-42F8-4377-999F-C4E9E9185B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528331" y="1525637"/>
                <a:ext cx="2453213" cy="1281710"/>
              </a:xfrm>
              <a:prstGeom prst="roundRect">
                <a:avLst/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366ED0-CA13-4C5F-B883-E800EF4BE623}"/>
                  </a:ext>
                </a:extLst>
              </p:cNvPr>
              <p:cNvSpPr txBox="1"/>
              <p:nvPr/>
            </p:nvSpPr>
            <p:spPr>
              <a:xfrm>
                <a:off x="2237487" y="971641"/>
                <a:ext cx="1034900" cy="492440"/>
              </a:xfrm>
              <a:prstGeom prst="rect">
                <a:avLst/>
              </a:prstGeom>
              <a:noFill/>
            </p:spPr>
            <p:txBody>
              <a:bodyPr wrap="square" lIns="121917" tIns="60959" rIns="121917" bIns="60959" rtlCol="0">
                <a:spAutoFit/>
              </a:bodyPr>
              <a:lstStyle/>
              <a:p>
                <a:r>
                  <a:rPr lang="en-GB" sz="2400" b="1" dirty="0">
                    <a:solidFill>
                      <a:schemeClr val="bg1">
                        <a:lumMod val="50000"/>
                      </a:schemeClr>
                    </a:solidFill>
                  </a:rPr>
                  <a:t>GBIF</a:t>
                </a:r>
                <a:endParaRPr lang="en-GB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0" name="Freeform 6"/>
            <p:cNvSpPr>
              <a:spLocks/>
            </p:cNvSpPr>
            <p:nvPr/>
          </p:nvSpPr>
          <p:spPr bwMode="auto">
            <a:xfrm>
              <a:off x="4120478" y="1673050"/>
              <a:ext cx="1667692" cy="1713033"/>
            </a:xfrm>
            <a:custGeom>
              <a:avLst/>
              <a:gdLst/>
              <a:ahLst/>
              <a:cxnLst>
                <a:cxn ang="0">
                  <a:pos x="1135" y="0"/>
                </a:cxn>
                <a:cxn ang="0">
                  <a:pos x="1177" y="1003"/>
                </a:cxn>
                <a:cxn ang="0">
                  <a:pos x="1121" y="1008"/>
                </a:cxn>
                <a:cxn ang="0">
                  <a:pos x="1067" y="1017"/>
                </a:cxn>
                <a:cxn ang="0">
                  <a:pos x="1015" y="1032"/>
                </a:cxn>
                <a:cxn ang="0">
                  <a:pos x="964" y="1052"/>
                </a:cxn>
                <a:cxn ang="0">
                  <a:pos x="917" y="1076"/>
                </a:cxn>
                <a:cxn ang="0">
                  <a:pos x="871" y="1103"/>
                </a:cxn>
                <a:cxn ang="0">
                  <a:pos x="829" y="1135"/>
                </a:cxn>
                <a:cxn ang="0">
                  <a:pos x="790" y="1170"/>
                </a:cxn>
                <a:cxn ang="0">
                  <a:pos x="754" y="1209"/>
                </a:cxn>
                <a:cxn ang="0">
                  <a:pos x="0" y="548"/>
                </a:cxn>
                <a:cxn ang="0">
                  <a:pos x="62" y="481"/>
                </a:cxn>
                <a:cxn ang="0">
                  <a:pos x="127" y="417"/>
                </a:cxn>
                <a:cxn ang="0">
                  <a:pos x="195" y="358"/>
                </a:cxn>
                <a:cxn ang="0">
                  <a:pos x="268" y="301"/>
                </a:cxn>
                <a:cxn ang="0">
                  <a:pos x="342" y="250"/>
                </a:cxn>
                <a:cxn ang="0">
                  <a:pos x="420" y="203"/>
                </a:cxn>
                <a:cxn ang="0">
                  <a:pos x="501" y="160"/>
                </a:cxn>
                <a:cxn ang="0">
                  <a:pos x="585" y="122"/>
                </a:cxn>
                <a:cxn ang="0">
                  <a:pos x="672" y="89"/>
                </a:cxn>
                <a:cxn ang="0">
                  <a:pos x="760" y="60"/>
                </a:cxn>
                <a:cxn ang="0">
                  <a:pos x="851" y="37"/>
                </a:cxn>
                <a:cxn ang="0">
                  <a:pos x="943" y="19"/>
                </a:cxn>
                <a:cxn ang="0">
                  <a:pos x="1039" y="6"/>
                </a:cxn>
                <a:cxn ang="0">
                  <a:pos x="1135" y="0"/>
                </a:cxn>
              </a:cxnLst>
              <a:rect l="0" t="0" r="r" b="b"/>
              <a:pathLst>
                <a:path w="1177" h="1209">
                  <a:moveTo>
                    <a:pt x="1135" y="0"/>
                  </a:moveTo>
                  <a:lnTo>
                    <a:pt x="1177" y="1003"/>
                  </a:lnTo>
                  <a:lnTo>
                    <a:pt x="1121" y="1008"/>
                  </a:lnTo>
                  <a:lnTo>
                    <a:pt x="1067" y="1017"/>
                  </a:lnTo>
                  <a:lnTo>
                    <a:pt x="1015" y="1032"/>
                  </a:lnTo>
                  <a:lnTo>
                    <a:pt x="964" y="1052"/>
                  </a:lnTo>
                  <a:lnTo>
                    <a:pt x="917" y="1076"/>
                  </a:lnTo>
                  <a:lnTo>
                    <a:pt x="871" y="1103"/>
                  </a:lnTo>
                  <a:lnTo>
                    <a:pt x="829" y="1135"/>
                  </a:lnTo>
                  <a:lnTo>
                    <a:pt x="790" y="1170"/>
                  </a:lnTo>
                  <a:lnTo>
                    <a:pt x="754" y="1209"/>
                  </a:lnTo>
                  <a:lnTo>
                    <a:pt x="0" y="548"/>
                  </a:lnTo>
                  <a:lnTo>
                    <a:pt x="62" y="481"/>
                  </a:lnTo>
                  <a:lnTo>
                    <a:pt x="127" y="417"/>
                  </a:lnTo>
                  <a:lnTo>
                    <a:pt x="195" y="358"/>
                  </a:lnTo>
                  <a:lnTo>
                    <a:pt x="268" y="301"/>
                  </a:lnTo>
                  <a:lnTo>
                    <a:pt x="342" y="250"/>
                  </a:lnTo>
                  <a:lnTo>
                    <a:pt x="420" y="203"/>
                  </a:lnTo>
                  <a:lnTo>
                    <a:pt x="501" y="160"/>
                  </a:lnTo>
                  <a:lnTo>
                    <a:pt x="585" y="122"/>
                  </a:lnTo>
                  <a:lnTo>
                    <a:pt x="672" y="89"/>
                  </a:lnTo>
                  <a:lnTo>
                    <a:pt x="760" y="60"/>
                  </a:lnTo>
                  <a:lnTo>
                    <a:pt x="851" y="37"/>
                  </a:lnTo>
                  <a:lnTo>
                    <a:pt x="943" y="19"/>
                  </a:lnTo>
                  <a:lnTo>
                    <a:pt x="1039" y="6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548640" rIns="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kern="0" dirty="0">
                  <a:solidFill>
                    <a:schemeClr val="bg1"/>
                  </a:solidFill>
                  <a:latin typeface="Arial Narrow" pitchFamily="34" charset="0"/>
                  <a:cs typeface="Arial" pitchFamily="34" charset="0"/>
                </a:rPr>
                <a:t>Occurrence / Images</a:t>
              </a:r>
              <a:endParaRPr lang="en-US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816509" y="139241"/>
            <a:ext cx="4289068" cy="3261012"/>
            <a:chOff x="5816508" y="139240"/>
            <a:chExt cx="4289068" cy="3261012"/>
          </a:xfrm>
        </p:grpSpPr>
        <p:grpSp>
          <p:nvGrpSpPr>
            <p:cNvPr id="25" name="Group 24"/>
            <p:cNvGrpSpPr/>
            <p:nvPr/>
          </p:nvGrpSpPr>
          <p:grpSpPr>
            <a:xfrm>
              <a:off x="7291719" y="139240"/>
              <a:ext cx="2813857" cy="1826887"/>
              <a:chOff x="10637247" y="656295"/>
              <a:chExt cx="2813857" cy="182688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1FB090D-F835-44C9-9416-41CFBE0935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827747" y="1071434"/>
                <a:ext cx="2623357" cy="1411748"/>
              </a:xfrm>
              <a:prstGeom prst="roundRect">
                <a:avLst/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A21A7C-B3FC-4D7A-9FA0-31E28CAF5D3F}"/>
                  </a:ext>
                </a:extLst>
              </p:cNvPr>
              <p:cNvSpPr txBox="1"/>
              <p:nvPr/>
            </p:nvSpPr>
            <p:spPr>
              <a:xfrm>
                <a:off x="10637247" y="656295"/>
                <a:ext cx="2684746" cy="492440"/>
              </a:xfrm>
              <a:prstGeom prst="rect">
                <a:avLst/>
              </a:prstGeom>
              <a:noFill/>
            </p:spPr>
            <p:txBody>
              <a:bodyPr wrap="square" lIns="121917" tIns="60959" rIns="121917" bIns="60959" rtlCol="0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chemeClr val="bg1">
                        <a:lumMod val="50000"/>
                      </a:schemeClr>
                    </a:solidFill>
                  </a:rPr>
                  <a:t>Catalogue of </a:t>
                </a:r>
                <a:r>
                  <a:rPr lang="en-GB" sz="2400" b="1" dirty="0" err="1">
                    <a:solidFill>
                      <a:schemeClr val="bg1">
                        <a:lumMod val="50000"/>
                      </a:schemeClr>
                    </a:solidFill>
                  </a:rPr>
                  <a:t>LIfe</a:t>
                </a:r>
                <a:endParaRPr lang="en-GB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5816508" y="1692887"/>
              <a:ext cx="1671942" cy="1707365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129" y="6"/>
                </a:cxn>
                <a:cxn ang="0">
                  <a:pos x="213" y="15"/>
                </a:cxn>
                <a:cxn ang="0">
                  <a:pos x="297" y="30"/>
                </a:cxn>
                <a:cxn ang="0">
                  <a:pos x="380" y="49"/>
                </a:cxn>
                <a:cxn ang="0">
                  <a:pos x="461" y="73"/>
                </a:cxn>
                <a:cxn ang="0">
                  <a:pos x="542" y="100"/>
                </a:cxn>
                <a:cxn ang="0">
                  <a:pos x="621" y="132"/>
                </a:cxn>
                <a:cxn ang="0">
                  <a:pos x="698" y="168"/>
                </a:cxn>
                <a:cxn ang="0">
                  <a:pos x="774" y="209"/>
                </a:cxn>
                <a:cxn ang="0">
                  <a:pos x="848" y="254"/>
                </a:cxn>
                <a:cxn ang="0">
                  <a:pos x="919" y="304"/>
                </a:cxn>
                <a:cxn ang="0">
                  <a:pos x="989" y="357"/>
                </a:cxn>
                <a:cxn ang="0">
                  <a:pos x="1056" y="415"/>
                </a:cxn>
                <a:cxn ang="0">
                  <a:pos x="1119" y="477"/>
                </a:cxn>
                <a:cxn ang="0">
                  <a:pos x="1180" y="544"/>
                </a:cxn>
                <a:cxn ang="0">
                  <a:pos x="426" y="1205"/>
                </a:cxn>
                <a:cxn ang="0">
                  <a:pos x="391" y="1168"/>
                </a:cxn>
                <a:cxn ang="0">
                  <a:pos x="354" y="1135"/>
                </a:cxn>
                <a:cxn ang="0">
                  <a:pos x="314" y="1105"/>
                </a:cxn>
                <a:cxn ang="0">
                  <a:pos x="273" y="1079"/>
                </a:cxn>
                <a:cxn ang="0">
                  <a:pos x="230" y="1057"/>
                </a:cxn>
                <a:cxn ang="0">
                  <a:pos x="187" y="1039"/>
                </a:cxn>
                <a:cxn ang="0">
                  <a:pos x="141" y="1023"/>
                </a:cxn>
                <a:cxn ang="0">
                  <a:pos x="94" y="1013"/>
                </a:cxn>
                <a:cxn ang="0">
                  <a:pos x="47" y="1006"/>
                </a:cxn>
                <a:cxn ang="0">
                  <a:pos x="0" y="1002"/>
                </a:cxn>
                <a:cxn ang="0">
                  <a:pos x="45" y="0"/>
                </a:cxn>
              </a:cxnLst>
              <a:rect l="0" t="0" r="r" b="b"/>
              <a:pathLst>
                <a:path w="1180" h="1205">
                  <a:moveTo>
                    <a:pt x="45" y="0"/>
                  </a:moveTo>
                  <a:lnTo>
                    <a:pt x="129" y="6"/>
                  </a:lnTo>
                  <a:lnTo>
                    <a:pt x="213" y="15"/>
                  </a:lnTo>
                  <a:lnTo>
                    <a:pt x="297" y="30"/>
                  </a:lnTo>
                  <a:lnTo>
                    <a:pt x="380" y="49"/>
                  </a:lnTo>
                  <a:lnTo>
                    <a:pt x="461" y="73"/>
                  </a:lnTo>
                  <a:lnTo>
                    <a:pt x="542" y="100"/>
                  </a:lnTo>
                  <a:lnTo>
                    <a:pt x="621" y="132"/>
                  </a:lnTo>
                  <a:lnTo>
                    <a:pt x="698" y="168"/>
                  </a:lnTo>
                  <a:lnTo>
                    <a:pt x="774" y="209"/>
                  </a:lnTo>
                  <a:lnTo>
                    <a:pt x="848" y="254"/>
                  </a:lnTo>
                  <a:lnTo>
                    <a:pt x="919" y="304"/>
                  </a:lnTo>
                  <a:lnTo>
                    <a:pt x="989" y="357"/>
                  </a:lnTo>
                  <a:lnTo>
                    <a:pt x="1056" y="415"/>
                  </a:lnTo>
                  <a:lnTo>
                    <a:pt x="1119" y="477"/>
                  </a:lnTo>
                  <a:lnTo>
                    <a:pt x="1180" y="544"/>
                  </a:lnTo>
                  <a:lnTo>
                    <a:pt x="426" y="1205"/>
                  </a:lnTo>
                  <a:lnTo>
                    <a:pt x="391" y="1168"/>
                  </a:lnTo>
                  <a:lnTo>
                    <a:pt x="354" y="1135"/>
                  </a:lnTo>
                  <a:lnTo>
                    <a:pt x="314" y="1105"/>
                  </a:lnTo>
                  <a:lnTo>
                    <a:pt x="273" y="1079"/>
                  </a:lnTo>
                  <a:lnTo>
                    <a:pt x="230" y="1057"/>
                  </a:lnTo>
                  <a:lnTo>
                    <a:pt x="187" y="1039"/>
                  </a:lnTo>
                  <a:lnTo>
                    <a:pt x="141" y="1023"/>
                  </a:lnTo>
                  <a:lnTo>
                    <a:pt x="94" y="1013"/>
                  </a:lnTo>
                  <a:lnTo>
                    <a:pt x="47" y="1006"/>
                  </a:lnTo>
                  <a:lnTo>
                    <a:pt x="0" y="100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548640" rIns="27432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kern="0" dirty="0">
                  <a:solidFill>
                    <a:schemeClr val="bg1"/>
                  </a:solidFill>
                  <a:latin typeface="Arial Narrow" pitchFamily="34" charset="0"/>
                  <a:cs typeface="Arial" pitchFamily="34" charset="0"/>
                </a:rPr>
                <a:t>Taxonomy</a:t>
              </a:r>
              <a:endParaRPr lang="en-US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421525" y="2119247"/>
            <a:ext cx="5321543" cy="2216160"/>
            <a:chOff x="6421524" y="2119246"/>
            <a:chExt cx="5321543" cy="2216160"/>
          </a:xfrm>
        </p:grpSpPr>
        <p:grpSp>
          <p:nvGrpSpPr>
            <p:cNvPr id="3" name="Group 2"/>
            <p:cNvGrpSpPr/>
            <p:nvPr/>
          </p:nvGrpSpPr>
          <p:grpSpPr>
            <a:xfrm>
              <a:off x="9233295" y="2119246"/>
              <a:ext cx="2509772" cy="1908699"/>
              <a:chOff x="820204" y="4414966"/>
              <a:chExt cx="2509772" cy="1908699"/>
            </a:xfrm>
          </p:grpSpPr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5928D976-A611-4B58-ADC9-F4509C45EE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20204" y="4911918"/>
                <a:ext cx="2509772" cy="1411747"/>
              </a:xfrm>
              <a:prstGeom prst="roundRect">
                <a:avLst/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0A2A7E-1B1E-4D2B-81AD-E9896CEA40C2}"/>
                  </a:ext>
                </a:extLst>
              </p:cNvPr>
              <p:cNvSpPr txBox="1"/>
              <p:nvPr/>
            </p:nvSpPr>
            <p:spPr>
              <a:xfrm>
                <a:off x="1120442" y="4414966"/>
                <a:ext cx="1909297" cy="492440"/>
              </a:xfrm>
              <a:prstGeom prst="rect">
                <a:avLst/>
              </a:prstGeom>
              <a:noFill/>
            </p:spPr>
            <p:txBody>
              <a:bodyPr wrap="square" lIns="121917" tIns="60959" rIns="121917" bIns="60959" rtlCol="0">
                <a:spAutoFit/>
              </a:bodyPr>
              <a:lstStyle/>
              <a:p>
                <a:r>
                  <a:rPr lang="en-GB" sz="2400" b="1" dirty="0">
                    <a:solidFill>
                      <a:schemeClr val="bg1">
                        <a:lumMod val="50000"/>
                      </a:schemeClr>
                    </a:solidFill>
                  </a:rPr>
                  <a:t>EMBL-EBI</a:t>
                </a:r>
                <a:endParaRPr lang="en-GB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2" name="Freeform 8"/>
            <p:cNvSpPr>
              <a:spLocks/>
            </p:cNvSpPr>
            <p:nvPr/>
          </p:nvSpPr>
          <p:spPr bwMode="auto">
            <a:xfrm>
              <a:off x="6421524" y="2596869"/>
              <a:ext cx="1588346" cy="1738537"/>
            </a:xfrm>
            <a:custGeom>
              <a:avLst/>
              <a:gdLst/>
              <a:ahLst/>
              <a:cxnLst>
                <a:cxn ang="0">
                  <a:pos x="809" y="0"/>
                </a:cxn>
                <a:cxn ang="0">
                  <a:pos x="861" y="74"/>
                </a:cxn>
                <a:cxn ang="0">
                  <a:pos x="909" y="151"/>
                </a:cxn>
                <a:cxn ang="0">
                  <a:pos x="952" y="232"/>
                </a:cxn>
                <a:cxn ang="0">
                  <a:pos x="990" y="314"/>
                </a:cxn>
                <a:cxn ang="0">
                  <a:pos x="1024" y="399"/>
                </a:cxn>
                <a:cxn ang="0">
                  <a:pos x="1053" y="486"/>
                </a:cxn>
                <a:cxn ang="0">
                  <a:pos x="1077" y="573"/>
                </a:cxn>
                <a:cxn ang="0">
                  <a:pos x="1096" y="664"/>
                </a:cxn>
                <a:cxn ang="0">
                  <a:pos x="1110" y="756"/>
                </a:cxn>
                <a:cxn ang="0">
                  <a:pos x="1118" y="848"/>
                </a:cxn>
                <a:cxn ang="0">
                  <a:pos x="1121" y="942"/>
                </a:cxn>
                <a:cxn ang="0">
                  <a:pos x="1118" y="1036"/>
                </a:cxn>
                <a:cxn ang="0">
                  <a:pos x="1110" y="1132"/>
                </a:cxn>
                <a:cxn ang="0">
                  <a:pos x="1095" y="1227"/>
                </a:cxn>
                <a:cxn ang="0">
                  <a:pos x="109" y="1050"/>
                </a:cxn>
                <a:cxn ang="0">
                  <a:pos x="117" y="994"/>
                </a:cxn>
                <a:cxn ang="0">
                  <a:pos x="119" y="939"/>
                </a:cxn>
                <a:cxn ang="0">
                  <a:pos x="116" y="885"/>
                </a:cxn>
                <a:cxn ang="0">
                  <a:pos x="107" y="831"/>
                </a:cxn>
                <a:cxn ang="0">
                  <a:pos x="95" y="780"/>
                </a:cxn>
                <a:cxn ang="0">
                  <a:pos x="78" y="729"/>
                </a:cxn>
                <a:cxn ang="0">
                  <a:pos x="56" y="680"/>
                </a:cxn>
                <a:cxn ang="0">
                  <a:pos x="30" y="635"/>
                </a:cxn>
                <a:cxn ang="0">
                  <a:pos x="0" y="591"/>
                </a:cxn>
                <a:cxn ang="0">
                  <a:pos x="809" y="0"/>
                </a:cxn>
              </a:cxnLst>
              <a:rect l="0" t="0" r="r" b="b"/>
              <a:pathLst>
                <a:path w="1121" h="1227">
                  <a:moveTo>
                    <a:pt x="809" y="0"/>
                  </a:moveTo>
                  <a:lnTo>
                    <a:pt x="861" y="74"/>
                  </a:lnTo>
                  <a:lnTo>
                    <a:pt x="909" y="151"/>
                  </a:lnTo>
                  <a:lnTo>
                    <a:pt x="952" y="232"/>
                  </a:lnTo>
                  <a:lnTo>
                    <a:pt x="990" y="314"/>
                  </a:lnTo>
                  <a:lnTo>
                    <a:pt x="1024" y="399"/>
                  </a:lnTo>
                  <a:lnTo>
                    <a:pt x="1053" y="486"/>
                  </a:lnTo>
                  <a:lnTo>
                    <a:pt x="1077" y="573"/>
                  </a:lnTo>
                  <a:lnTo>
                    <a:pt x="1096" y="664"/>
                  </a:lnTo>
                  <a:lnTo>
                    <a:pt x="1110" y="756"/>
                  </a:lnTo>
                  <a:lnTo>
                    <a:pt x="1118" y="848"/>
                  </a:lnTo>
                  <a:lnTo>
                    <a:pt x="1121" y="942"/>
                  </a:lnTo>
                  <a:lnTo>
                    <a:pt x="1118" y="1036"/>
                  </a:lnTo>
                  <a:lnTo>
                    <a:pt x="1110" y="1132"/>
                  </a:lnTo>
                  <a:lnTo>
                    <a:pt x="1095" y="1227"/>
                  </a:lnTo>
                  <a:lnTo>
                    <a:pt x="109" y="1050"/>
                  </a:lnTo>
                  <a:lnTo>
                    <a:pt x="117" y="994"/>
                  </a:lnTo>
                  <a:lnTo>
                    <a:pt x="119" y="939"/>
                  </a:lnTo>
                  <a:lnTo>
                    <a:pt x="116" y="885"/>
                  </a:lnTo>
                  <a:lnTo>
                    <a:pt x="107" y="831"/>
                  </a:lnTo>
                  <a:lnTo>
                    <a:pt x="95" y="780"/>
                  </a:lnTo>
                  <a:lnTo>
                    <a:pt x="78" y="729"/>
                  </a:lnTo>
                  <a:lnTo>
                    <a:pt x="56" y="680"/>
                  </a:lnTo>
                  <a:lnTo>
                    <a:pt x="30" y="635"/>
                  </a:lnTo>
                  <a:lnTo>
                    <a:pt x="0" y="591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00B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82296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kern="0" dirty="0">
                  <a:solidFill>
                    <a:schemeClr val="bg1"/>
                  </a:solidFill>
                  <a:latin typeface="Arial Narrow" pitchFamily="34" charset="0"/>
                  <a:cs typeface="Arial" pitchFamily="34" charset="0"/>
                </a:rPr>
                <a:t>Genomic information</a:t>
              </a:r>
              <a:endParaRPr lang="en-US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139561" y="4108703"/>
            <a:ext cx="5169820" cy="2382031"/>
            <a:chOff x="6139561" y="4108702"/>
            <a:chExt cx="5169821" cy="2382031"/>
          </a:xfrm>
        </p:grpSpPr>
        <p:grpSp>
          <p:nvGrpSpPr>
            <p:cNvPr id="26" name="Group 25"/>
            <p:cNvGrpSpPr/>
            <p:nvPr/>
          </p:nvGrpSpPr>
          <p:grpSpPr>
            <a:xfrm>
              <a:off x="8725104" y="4567424"/>
              <a:ext cx="2584278" cy="1923309"/>
              <a:chOff x="8760822" y="4400357"/>
              <a:chExt cx="2584278" cy="192330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ECDFD08-0420-480B-B68D-9BEBD275D1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60822" y="4911919"/>
                <a:ext cx="2503779" cy="1411747"/>
              </a:xfrm>
              <a:prstGeom prst="roundRect">
                <a:avLst/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55BAAC-8E6B-4320-A1CD-07F66DF68F9F}"/>
                  </a:ext>
                </a:extLst>
              </p:cNvPr>
              <p:cNvSpPr txBox="1"/>
              <p:nvPr/>
            </p:nvSpPr>
            <p:spPr>
              <a:xfrm>
                <a:off x="8820037" y="4400357"/>
                <a:ext cx="2525063" cy="492440"/>
              </a:xfrm>
              <a:prstGeom prst="rect">
                <a:avLst/>
              </a:prstGeom>
              <a:noFill/>
            </p:spPr>
            <p:txBody>
              <a:bodyPr wrap="square" lIns="121917" tIns="60959" rIns="121917" bIns="60959" rtlCol="0">
                <a:spAutoFit/>
              </a:bodyPr>
              <a:lstStyle/>
              <a:p>
                <a:r>
                  <a:rPr lang="en-GB" sz="2400" b="1" dirty="0" err="1">
                    <a:solidFill>
                      <a:schemeClr val="bg1">
                        <a:lumMod val="50000"/>
                      </a:schemeClr>
                    </a:solidFill>
                  </a:rPr>
                  <a:t>EoL</a:t>
                </a:r>
                <a:r>
                  <a:rPr lang="en-GB" sz="2400" b="1" dirty="0">
                    <a:solidFill>
                      <a:schemeClr val="bg1">
                        <a:lumMod val="50000"/>
                      </a:schemeClr>
                    </a:solidFill>
                  </a:rPr>
                  <a:t> - </a:t>
                </a:r>
                <a:r>
                  <a:rPr lang="en-GB" sz="2400" b="1" dirty="0" err="1">
                    <a:solidFill>
                      <a:schemeClr val="bg1">
                        <a:lumMod val="50000"/>
                      </a:schemeClr>
                    </a:solidFill>
                  </a:rPr>
                  <a:t>TraitBank</a:t>
                </a:r>
                <a:endParaRPr lang="en-GB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3" name="Freeform 9"/>
            <p:cNvSpPr>
              <a:spLocks/>
            </p:cNvSpPr>
            <p:nvPr/>
          </p:nvSpPr>
          <p:spPr bwMode="auto">
            <a:xfrm>
              <a:off x="6139561" y="4108702"/>
              <a:ext cx="1779627" cy="1776793"/>
            </a:xfrm>
            <a:custGeom>
              <a:avLst/>
              <a:gdLst/>
              <a:ahLst/>
              <a:cxnLst>
                <a:cxn ang="0">
                  <a:pos x="290" y="0"/>
                </a:cxn>
                <a:cxn ang="0">
                  <a:pos x="1256" y="262"/>
                </a:cxn>
                <a:cxn ang="0">
                  <a:pos x="1233" y="344"/>
                </a:cxn>
                <a:cxn ang="0">
                  <a:pos x="1205" y="424"/>
                </a:cxn>
                <a:cxn ang="0">
                  <a:pos x="1173" y="502"/>
                </a:cxn>
                <a:cxn ang="0">
                  <a:pos x="1136" y="579"/>
                </a:cxn>
                <a:cxn ang="0">
                  <a:pos x="1095" y="654"/>
                </a:cxn>
                <a:cxn ang="0">
                  <a:pos x="1052" y="726"/>
                </a:cxn>
                <a:cxn ang="0">
                  <a:pos x="1003" y="797"/>
                </a:cxn>
                <a:cxn ang="0">
                  <a:pos x="950" y="865"/>
                </a:cxn>
                <a:cxn ang="0">
                  <a:pos x="894" y="930"/>
                </a:cxn>
                <a:cxn ang="0">
                  <a:pos x="834" y="993"/>
                </a:cxn>
                <a:cxn ang="0">
                  <a:pos x="770" y="1052"/>
                </a:cxn>
                <a:cxn ang="0">
                  <a:pos x="703" y="1107"/>
                </a:cxn>
                <a:cxn ang="0">
                  <a:pos x="631" y="1160"/>
                </a:cxn>
                <a:cxn ang="0">
                  <a:pos x="557" y="1209"/>
                </a:cxn>
                <a:cxn ang="0">
                  <a:pos x="479" y="1254"/>
                </a:cxn>
                <a:cxn ang="0">
                  <a:pos x="0" y="372"/>
                </a:cxn>
                <a:cxn ang="0">
                  <a:pos x="44" y="346"/>
                </a:cxn>
                <a:cxn ang="0">
                  <a:pos x="84" y="317"/>
                </a:cxn>
                <a:cxn ang="0">
                  <a:pos x="121" y="285"/>
                </a:cxn>
                <a:cxn ang="0">
                  <a:pos x="156" y="250"/>
                </a:cxn>
                <a:cxn ang="0">
                  <a:pos x="187" y="214"/>
                </a:cxn>
                <a:cxn ang="0">
                  <a:pos x="214" y="174"/>
                </a:cxn>
                <a:cxn ang="0">
                  <a:pos x="239" y="133"/>
                </a:cxn>
                <a:cxn ang="0">
                  <a:pos x="260" y="90"/>
                </a:cxn>
                <a:cxn ang="0">
                  <a:pos x="277" y="46"/>
                </a:cxn>
                <a:cxn ang="0">
                  <a:pos x="290" y="0"/>
                </a:cxn>
              </a:cxnLst>
              <a:rect l="0" t="0" r="r" b="b"/>
              <a:pathLst>
                <a:path w="1256" h="1254">
                  <a:moveTo>
                    <a:pt x="290" y="0"/>
                  </a:moveTo>
                  <a:lnTo>
                    <a:pt x="1256" y="262"/>
                  </a:lnTo>
                  <a:lnTo>
                    <a:pt x="1233" y="344"/>
                  </a:lnTo>
                  <a:lnTo>
                    <a:pt x="1205" y="424"/>
                  </a:lnTo>
                  <a:lnTo>
                    <a:pt x="1173" y="502"/>
                  </a:lnTo>
                  <a:lnTo>
                    <a:pt x="1136" y="579"/>
                  </a:lnTo>
                  <a:lnTo>
                    <a:pt x="1095" y="654"/>
                  </a:lnTo>
                  <a:lnTo>
                    <a:pt x="1052" y="726"/>
                  </a:lnTo>
                  <a:lnTo>
                    <a:pt x="1003" y="797"/>
                  </a:lnTo>
                  <a:lnTo>
                    <a:pt x="950" y="865"/>
                  </a:lnTo>
                  <a:lnTo>
                    <a:pt x="894" y="930"/>
                  </a:lnTo>
                  <a:lnTo>
                    <a:pt x="834" y="993"/>
                  </a:lnTo>
                  <a:lnTo>
                    <a:pt x="770" y="1052"/>
                  </a:lnTo>
                  <a:lnTo>
                    <a:pt x="703" y="1107"/>
                  </a:lnTo>
                  <a:lnTo>
                    <a:pt x="631" y="1160"/>
                  </a:lnTo>
                  <a:lnTo>
                    <a:pt x="557" y="1209"/>
                  </a:lnTo>
                  <a:lnTo>
                    <a:pt x="479" y="1254"/>
                  </a:lnTo>
                  <a:lnTo>
                    <a:pt x="0" y="372"/>
                  </a:lnTo>
                  <a:lnTo>
                    <a:pt x="44" y="346"/>
                  </a:lnTo>
                  <a:lnTo>
                    <a:pt x="84" y="317"/>
                  </a:lnTo>
                  <a:lnTo>
                    <a:pt x="121" y="285"/>
                  </a:lnTo>
                  <a:lnTo>
                    <a:pt x="156" y="250"/>
                  </a:lnTo>
                  <a:lnTo>
                    <a:pt x="187" y="214"/>
                  </a:lnTo>
                  <a:lnTo>
                    <a:pt x="214" y="174"/>
                  </a:lnTo>
                  <a:lnTo>
                    <a:pt x="239" y="133"/>
                  </a:lnTo>
                  <a:lnTo>
                    <a:pt x="260" y="90"/>
                  </a:lnTo>
                  <a:lnTo>
                    <a:pt x="277" y="46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64008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kern="0" dirty="0">
                  <a:solidFill>
                    <a:schemeClr val="bg1"/>
                  </a:solidFill>
                  <a:latin typeface="Arial Narrow" pitchFamily="34" charset="0"/>
                  <a:cs typeface="Arial" pitchFamily="34" charset="0"/>
                </a:rPr>
                <a:t>Traits</a:t>
              </a:r>
              <a:endParaRPr lang="en-US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23247" y="4093117"/>
            <a:ext cx="4899364" cy="2609951"/>
            <a:chOff x="523246" y="4093115"/>
            <a:chExt cx="4899364" cy="26099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D54985-E76A-475E-8D1C-27AE64BC1AF5}"/>
                </a:ext>
              </a:extLst>
            </p:cNvPr>
            <p:cNvSpPr txBox="1"/>
            <p:nvPr/>
          </p:nvSpPr>
          <p:spPr>
            <a:xfrm>
              <a:off x="523246" y="4567424"/>
              <a:ext cx="2592288" cy="861772"/>
            </a:xfrm>
            <a:prstGeom prst="rect">
              <a:avLst/>
            </a:prstGeom>
            <a:noFill/>
          </p:spPr>
          <p:txBody>
            <a:bodyPr wrap="square" lIns="121917" tIns="60959" rIns="121917" bIns="60959" rtlCol="0">
              <a:spAutoFit/>
            </a:bodyPr>
            <a:lstStyle/>
            <a:p>
              <a:pPr algn="ctr"/>
              <a:r>
                <a:rPr lang="en-GB" sz="2400" b="1" dirty="0" err="1">
                  <a:solidFill>
                    <a:schemeClr val="bg1">
                      <a:lumMod val="50000"/>
                    </a:schemeClr>
                  </a:solidFill>
                </a:rPr>
                <a:t>Plazi</a:t>
              </a:r>
              <a:r>
                <a:rPr lang="en-GB" sz="2400" b="1" dirty="0">
                  <a:solidFill>
                    <a:schemeClr val="bg1">
                      <a:lumMod val="50000"/>
                    </a:schemeClr>
                  </a:solidFill>
                </a:rPr>
                <a:t> – </a:t>
              </a:r>
              <a:r>
                <a:rPr lang="en-GB" sz="2400" b="1" dirty="0" err="1">
                  <a:solidFill>
                    <a:schemeClr val="bg1">
                      <a:lumMod val="50000"/>
                    </a:schemeClr>
                  </a:solidFill>
                </a:rPr>
                <a:t>TreatmentBank</a:t>
              </a:r>
              <a:endParaRPr lang="en-GB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2312" y="5460953"/>
              <a:ext cx="2251253" cy="1242113"/>
            </a:xfrm>
            <a:prstGeom prst="round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Freeform 11"/>
            <p:cNvSpPr>
              <a:spLocks/>
            </p:cNvSpPr>
            <p:nvPr/>
          </p:nvSpPr>
          <p:spPr bwMode="auto">
            <a:xfrm>
              <a:off x="3631648" y="4093115"/>
              <a:ext cx="1790962" cy="1773959"/>
            </a:xfrm>
            <a:custGeom>
              <a:avLst/>
              <a:gdLst/>
              <a:ahLst/>
              <a:cxnLst>
                <a:cxn ang="0">
                  <a:pos x="963" y="0"/>
                </a:cxn>
                <a:cxn ang="0">
                  <a:pos x="981" y="54"/>
                </a:cxn>
                <a:cxn ang="0">
                  <a:pos x="1003" y="104"/>
                </a:cxn>
                <a:cxn ang="0">
                  <a:pos x="1030" y="151"/>
                </a:cxn>
                <a:cxn ang="0">
                  <a:pos x="1061" y="196"/>
                </a:cxn>
                <a:cxn ang="0">
                  <a:pos x="1095" y="237"/>
                </a:cxn>
                <a:cxn ang="0">
                  <a:pos x="1133" y="274"/>
                </a:cxn>
                <a:cxn ang="0">
                  <a:pos x="1174" y="308"/>
                </a:cxn>
                <a:cxn ang="0">
                  <a:pos x="1218" y="338"/>
                </a:cxn>
                <a:cxn ang="0">
                  <a:pos x="1264" y="364"/>
                </a:cxn>
                <a:cxn ang="0">
                  <a:pos x="797" y="1252"/>
                </a:cxn>
                <a:cxn ang="0">
                  <a:pos x="722" y="1211"/>
                </a:cxn>
                <a:cxn ang="0">
                  <a:pos x="651" y="1166"/>
                </a:cxn>
                <a:cxn ang="0">
                  <a:pos x="581" y="1117"/>
                </a:cxn>
                <a:cxn ang="0">
                  <a:pos x="515" y="1065"/>
                </a:cxn>
                <a:cxn ang="0">
                  <a:pos x="450" y="1009"/>
                </a:cxn>
                <a:cxn ang="0">
                  <a:pos x="389" y="950"/>
                </a:cxn>
                <a:cxn ang="0">
                  <a:pos x="331" y="887"/>
                </a:cxn>
                <a:cxn ang="0">
                  <a:pos x="276" y="821"/>
                </a:cxn>
                <a:cxn ang="0">
                  <a:pos x="225" y="752"/>
                </a:cxn>
                <a:cxn ang="0">
                  <a:pos x="177" y="679"/>
                </a:cxn>
                <a:cxn ang="0">
                  <a:pos x="133" y="605"/>
                </a:cxn>
                <a:cxn ang="0">
                  <a:pos x="94" y="526"/>
                </a:cxn>
                <a:cxn ang="0">
                  <a:pos x="58" y="445"/>
                </a:cxn>
                <a:cxn ang="0">
                  <a:pos x="27" y="361"/>
                </a:cxn>
                <a:cxn ang="0">
                  <a:pos x="0" y="275"/>
                </a:cxn>
                <a:cxn ang="0">
                  <a:pos x="963" y="0"/>
                </a:cxn>
              </a:cxnLst>
              <a:rect l="0" t="0" r="r" b="b"/>
              <a:pathLst>
                <a:path w="1264" h="1252">
                  <a:moveTo>
                    <a:pt x="963" y="0"/>
                  </a:moveTo>
                  <a:lnTo>
                    <a:pt x="981" y="54"/>
                  </a:lnTo>
                  <a:lnTo>
                    <a:pt x="1003" y="104"/>
                  </a:lnTo>
                  <a:lnTo>
                    <a:pt x="1030" y="151"/>
                  </a:lnTo>
                  <a:lnTo>
                    <a:pt x="1061" y="196"/>
                  </a:lnTo>
                  <a:lnTo>
                    <a:pt x="1095" y="237"/>
                  </a:lnTo>
                  <a:lnTo>
                    <a:pt x="1133" y="274"/>
                  </a:lnTo>
                  <a:lnTo>
                    <a:pt x="1174" y="308"/>
                  </a:lnTo>
                  <a:lnTo>
                    <a:pt x="1218" y="338"/>
                  </a:lnTo>
                  <a:lnTo>
                    <a:pt x="1264" y="364"/>
                  </a:lnTo>
                  <a:lnTo>
                    <a:pt x="797" y="1252"/>
                  </a:lnTo>
                  <a:lnTo>
                    <a:pt x="722" y="1211"/>
                  </a:lnTo>
                  <a:lnTo>
                    <a:pt x="651" y="1166"/>
                  </a:lnTo>
                  <a:lnTo>
                    <a:pt x="581" y="1117"/>
                  </a:lnTo>
                  <a:lnTo>
                    <a:pt x="515" y="1065"/>
                  </a:lnTo>
                  <a:lnTo>
                    <a:pt x="450" y="1009"/>
                  </a:lnTo>
                  <a:lnTo>
                    <a:pt x="389" y="950"/>
                  </a:lnTo>
                  <a:lnTo>
                    <a:pt x="331" y="887"/>
                  </a:lnTo>
                  <a:lnTo>
                    <a:pt x="276" y="821"/>
                  </a:lnTo>
                  <a:lnTo>
                    <a:pt x="225" y="752"/>
                  </a:lnTo>
                  <a:lnTo>
                    <a:pt x="177" y="679"/>
                  </a:lnTo>
                  <a:lnTo>
                    <a:pt x="133" y="605"/>
                  </a:lnTo>
                  <a:lnTo>
                    <a:pt x="94" y="526"/>
                  </a:lnTo>
                  <a:lnTo>
                    <a:pt x="58" y="445"/>
                  </a:lnTo>
                  <a:lnTo>
                    <a:pt x="27" y="361"/>
                  </a:lnTo>
                  <a:lnTo>
                    <a:pt x="0" y="275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64008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kern="0" dirty="0">
                  <a:solidFill>
                    <a:schemeClr val="bg1"/>
                  </a:solidFill>
                  <a:latin typeface="Arial Narrow" pitchFamily="34" charset="0"/>
                  <a:cs typeface="Arial" pitchFamily="34" charset="0"/>
                </a:rPr>
                <a:t>Literature - Treatments</a:t>
              </a:r>
              <a:endParaRPr lang="en-US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80425" y="2582700"/>
            <a:ext cx="4865891" cy="1922157"/>
            <a:chOff x="280425" y="2582700"/>
            <a:chExt cx="4865890" cy="1922157"/>
          </a:xfrm>
        </p:grpSpPr>
        <p:grpSp>
          <p:nvGrpSpPr>
            <p:cNvPr id="6" name="Group 5"/>
            <p:cNvGrpSpPr/>
            <p:nvPr/>
          </p:nvGrpSpPr>
          <p:grpSpPr>
            <a:xfrm>
              <a:off x="280425" y="2641606"/>
              <a:ext cx="2756561" cy="1863251"/>
              <a:chOff x="4003633" y="826520"/>
              <a:chExt cx="2756561" cy="1863251"/>
            </a:xfrm>
          </p:grpSpPr>
          <p:pic>
            <p:nvPicPr>
              <p:cNvPr id="1026" name="Picture 2" descr="C:\Users\dimk\Downloads\Screenshot-2017-11-15 Global Biotic Interactions.png"/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3633" y="1380514"/>
                <a:ext cx="2592288" cy="1309257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D54985-E76A-475E-8D1C-27AE64BC1AF5}"/>
                  </a:ext>
                </a:extLst>
              </p:cNvPr>
              <p:cNvSpPr txBox="1"/>
              <p:nvPr/>
            </p:nvSpPr>
            <p:spPr>
              <a:xfrm>
                <a:off x="4167906" y="826520"/>
                <a:ext cx="2592288" cy="492440"/>
              </a:xfrm>
              <a:prstGeom prst="rect">
                <a:avLst/>
              </a:prstGeom>
              <a:noFill/>
            </p:spPr>
            <p:txBody>
              <a:bodyPr wrap="square" lIns="121917" tIns="60959" rIns="121917" bIns="60959" rtlCol="0">
                <a:spAutoFit/>
              </a:bodyPr>
              <a:lstStyle/>
              <a:p>
                <a:pPr algn="ctr"/>
                <a:r>
                  <a:rPr lang="en-GB" sz="2400" b="1" dirty="0" err="1">
                    <a:solidFill>
                      <a:schemeClr val="bg1">
                        <a:lumMod val="50000"/>
                      </a:schemeClr>
                    </a:solidFill>
                  </a:rPr>
                  <a:t>GloBI</a:t>
                </a:r>
                <a:endParaRPr lang="en-GB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6" name="Freeform 12"/>
            <p:cNvSpPr>
              <a:spLocks/>
            </p:cNvSpPr>
            <p:nvPr/>
          </p:nvSpPr>
          <p:spPr bwMode="auto">
            <a:xfrm>
              <a:off x="3572138" y="2582700"/>
              <a:ext cx="1574177" cy="1747038"/>
            </a:xfrm>
            <a:custGeom>
              <a:avLst/>
              <a:gdLst/>
              <a:ahLst/>
              <a:cxnLst>
                <a:cxn ang="0">
                  <a:pos x="295" y="0"/>
                </a:cxn>
                <a:cxn ang="0">
                  <a:pos x="1111" y="582"/>
                </a:cxn>
                <a:cxn ang="0">
                  <a:pos x="1081" y="628"/>
                </a:cxn>
                <a:cxn ang="0">
                  <a:pos x="1055" y="678"/>
                </a:cxn>
                <a:cxn ang="0">
                  <a:pos x="1035" y="729"/>
                </a:cxn>
                <a:cxn ang="0">
                  <a:pos x="1020" y="780"/>
                </a:cxn>
                <a:cxn ang="0">
                  <a:pos x="1008" y="833"/>
                </a:cxn>
                <a:cxn ang="0">
                  <a:pos x="1003" y="885"/>
                </a:cxn>
                <a:cxn ang="0">
                  <a:pos x="1003" y="939"/>
                </a:cxn>
                <a:cxn ang="0">
                  <a:pos x="1006" y="991"/>
                </a:cxn>
                <a:cxn ang="0">
                  <a:pos x="1015" y="1044"/>
                </a:cxn>
                <a:cxn ang="0">
                  <a:pos x="32" y="1233"/>
                </a:cxn>
                <a:cxn ang="0">
                  <a:pos x="17" y="1149"/>
                </a:cxn>
                <a:cxn ang="0">
                  <a:pos x="7" y="1065"/>
                </a:cxn>
                <a:cxn ang="0">
                  <a:pos x="1" y="981"/>
                </a:cxn>
                <a:cxn ang="0">
                  <a:pos x="0" y="896"/>
                </a:cxn>
                <a:cxn ang="0">
                  <a:pos x="4" y="811"/>
                </a:cxn>
                <a:cxn ang="0">
                  <a:pos x="12" y="726"/>
                </a:cxn>
                <a:cxn ang="0">
                  <a:pos x="25" y="642"/>
                </a:cxn>
                <a:cxn ang="0">
                  <a:pos x="42" y="558"/>
                </a:cxn>
                <a:cxn ang="0">
                  <a:pos x="64" y="474"/>
                </a:cxn>
                <a:cxn ang="0">
                  <a:pos x="91" y="392"/>
                </a:cxn>
                <a:cxn ang="0">
                  <a:pos x="122" y="310"/>
                </a:cxn>
                <a:cxn ang="0">
                  <a:pos x="157" y="230"/>
                </a:cxn>
                <a:cxn ang="0">
                  <a:pos x="198" y="152"/>
                </a:cxn>
                <a:cxn ang="0">
                  <a:pos x="244" y="75"/>
                </a:cxn>
                <a:cxn ang="0">
                  <a:pos x="295" y="0"/>
                </a:cxn>
              </a:cxnLst>
              <a:rect l="0" t="0" r="r" b="b"/>
              <a:pathLst>
                <a:path w="1111" h="1233">
                  <a:moveTo>
                    <a:pt x="295" y="0"/>
                  </a:moveTo>
                  <a:lnTo>
                    <a:pt x="1111" y="582"/>
                  </a:lnTo>
                  <a:lnTo>
                    <a:pt x="1081" y="628"/>
                  </a:lnTo>
                  <a:lnTo>
                    <a:pt x="1055" y="678"/>
                  </a:lnTo>
                  <a:lnTo>
                    <a:pt x="1035" y="729"/>
                  </a:lnTo>
                  <a:lnTo>
                    <a:pt x="1020" y="780"/>
                  </a:lnTo>
                  <a:lnTo>
                    <a:pt x="1008" y="833"/>
                  </a:lnTo>
                  <a:lnTo>
                    <a:pt x="1003" y="885"/>
                  </a:lnTo>
                  <a:lnTo>
                    <a:pt x="1003" y="939"/>
                  </a:lnTo>
                  <a:lnTo>
                    <a:pt x="1006" y="991"/>
                  </a:lnTo>
                  <a:lnTo>
                    <a:pt x="1015" y="1044"/>
                  </a:lnTo>
                  <a:lnTo>
                    <a:pt x="32" y="1233"/>
                  </a:lnTo>
                  <a:lnTo>
                    <a:pt x="17" y="1149"/>
                  </a:lnTo>
                  <a:lnTo>
                    <a:pt x="7" y="1065"/>
                  </a:lnTo>
                  <a:lnTo>
                    <a:pt x="1" y="981"/>
                  </a:lnTo>
                  <a:lnTo>
                    <a:pt x="0" y="896"/>
                  </a:lnTo>
                  <a:lnTo>
                    <a:pt x="4" y="811"/>
                  </a:lnTo>
                  <a:lnTo>
                    <a:pt x="12" y="726"/>
                  </a:lnTo>
                  <a:lnTo>
                    <a:pt x="25" y="642"/>
                  </a:lnTo>
                  <a:lnTo>
                    <a:pt x="42" y="558"/>
                  </a:lnTo>
                  <a:lnTo>
                    <a:pt x="64" y="474"/>
                  </a:lnTo>
                  <a:lnTo>
                    <a:pt x="91" y="392"/>
                  </a:lnTo>
                  <a:lnTo>
                    <a:pt x="122" y="310"/>
                  </a:lnTo>
                  <a:lnTo>
                    <a:pt x="157" y="230"/>
                  </a:lnTo>
                  <a:lnTo>
                    <a:pt x="198" y="152"/>
                  </a:lnTo>
                  <a:lnTo>
                    <a:pt x="244" y="7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822960" rIns="27432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kern="0" dirty="0">
                  <a:solidFill>
                    <a:schemeClr val="bg1"/>
                  </a:solidFill>
                  <a:latin typeface="Arial Narrow" pitchFamily="34" charset="0"/>
                  <a:cs typeface="Arial" pitchFamily="34" charset="0"/>
                </a:rPr>
                <a:t>Species Interactions</a:t>
              </a:r>
              <a:endParaRPr lang="en-US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407021" y="4630119"/>
            <a:ext cx="2592288" cy="2159174"/>
            <a:chOff x="4407021" y="4630121"/>
            <a:chExt cx="2592288" cy="2159175"/>
          </a:xfrm>
        </p:grpSpPr>
        <p:sp>
          <p:nvSpPr>
            <p:cNvPr id="34" name="Freeform 10"/>
            <p:cNvSpPr>
              <a:spLocks/>
            </p:cNvSpPr>
            <p:nvPr/>
          </p:nvSpPr>
          <p:spPr bwMode="auto">
            <a:xfrm>
              <a:off x="4888438" y="4630121"/>
              <a:ext cx="1783878" cy="1497664"/>
            </a:xfrm>
            <a:custGeom>
              <a:avLst/>
              <a:gdLst/>
              <a:ahLst/>
              <a:cxnLst>
                <a:cxn ang="0">
                  <a:pos x="860" y="0"/>
                </a:cxn>
                <a:cxn ang="0">
                  <a:pos x="1259" y="920"/>
                </a:cxn>
                <a:cxn ang="0">
                  <a:pos x="1175" y="954"/>
                </a:cxn>
                <a:cxn ang="0">
                  <a:pos x="1089" y="984"/>
                </a:cxn>
                <a:cxn ang="0">
                  <a:pos x="1002" y="1008"/>
                </a:cxn>
                <a:cxn ang="0">
                  <a:pos x="913" y="1028"/>
                </a:cxn>
                <a:cxn ang="0">
                  <a:pos x="823" y="1043"/>
                </a:cxn>
                <a:cxn ang="0">
                  <a:pos x="733" y="1052"/>
                </a:cxn>
                <a:cxn ang="0">
                  <a:pos x="641" y="1057"/>
                </a:cxn>
                <a:cxn ang="0">
                  <a:pos x="549" y="1056"/>
                </a:cxn>
                <a:cxn ang="0">
                  <a:pos x="457" y="1049"/>
                </a:cxn>
                <a:cxn ang="0">
                  <a:pos x="364" y="1037"/>
                </a:cxn>
                <a:cxn ang="0">
                  <a:pos x="273" y="1019"/>
                </a:cxn>
                <a:cxn ang="0">
                  <a:pos x="181" y="996"/>
                </a:cxn>
                <a:cxn ang="0">
                  <a:pos x="90" y="967"/>
                </a:cxn>
                <a:cxn ang="0">
                  <a:pos x="0" y="932"/>
                </a:cxn>
                <a:cxn ang="0">
                  <a:pos x="388" y="6"/>
                </a:cxn>
                <a:cxn ang="0">
                  <a:pos x="440" y="26"/>
                </a:cxn>
                <a:cxn ang="0">
                  <a:pos x="494" y="40"/>
                </a:cxn>
                <a:cxn ang="0">
                  <a:pos x="548" y="49"/>
                </a:cxn>
                <a:cxn ang="0">
                  <a:pos x="601" y="53"/>
                </a:cxn>
                <a:cxn ang="0">
                  <a:pos x="655" y="52"/>
                </a:cxn>
                <a:cxn ang="0">
                  <a:pos x="708" y="46"/>
                </a:cxn>
                <a:cxn ang="0">
                  <a:pos x="760" y="36"/>
                </a:cxn>
                <a:cxn ang="0">
                  <a:pos x="810" y="20"/>
                </a:cxn>
                <a:cxn ang="0">
                  <a:pos x="860" y="0"/>
                </a:cxn>
              </a:cxnLst>
              <a:rect l="0" t="0" r="r" b="b"/>
              <a:pathLst>
                <a:path w="1259" h="1057">
                  <a:moveTo>
                    <a:pt x="860" y="0"/>
                  </a:moveTo>
                  <a:lnTo>
                    <a:pt x="1259" y="920"/>
                  </a:lnTo>
                  <a:lnTo>
                    <a:pt x="1175" y="954"/>
                  </a:lnTo>
                  <a:lnTo>
                    <a:pt x="1089" y="984"/>
                  </a:lnTo>
                  <a:lnTo>
                    <a:pt x="1002" y="1008"/>
                  </a:lnTo>
                  <a:lnTo>
                    <a:pt x="913" y="1028"/>
                  </a:lnTo>
                  <a:lnTo>
                    <a:pt x="823" y="1043"/>
                  </a:lnTo>
                  <a:lnTo>
                    <a:pt x="733" y="1052"/>
                  </a:lnTo>
                  <a:lnTo>
                    <a:pt x="641" y="1057"/>
                  </a:lnTo>
                  <a:lnTo>
                    <a:pt x="549" y="1056"/>
                  </a:lnTo>
                  <a:lnTo>
                    <a:pt x="457" y="1049"/>
                  </a:lnTo>
                  <a:lnTo>
                    <a:pt x="364" y="1037"/>
                  </a:lnTo>
                  <a:lnTo>
                    <a:pt x="273" y="1019"/>
                  </a:lnTo>
                  <a:lnTo>
                    <a:pt x="181" y="996"/>
                  </a:lnTo>
                  <a:lnTo>
                    <a:pt x="90" y="967"/>
                  </a:lnTo>
                  <a:lnTo>
                    <a:pt x="0" y="932"/>
                  </a:lnTo>
                  <a:lnTo>
                    <a:pt x="388" y="6"/>
                  </a:lnTo>
                  <a:lnTo>
                    <a:pt x="440" y="26"/>
                  </a:lnTo>
                  <a:lnTo>
                    <a:pt x="494" y="40"/>
                  </a:lnTo>
                  <a:lnTo>
                    <a:pt x="548" y="49"/>
                  </a:lnTo>
                  <a:lnTo>
                    <a:pt x="601" y="53"/>
                  </a:lnTo>
                  <a:lnTo>
                    <a:pt x="655" y="52"/>
                  </a:lnTo>
                  <a:lnTo>
                    <a:pt x="708" y="46"/>
                  </a:lnTo>
                  <a:lnTo>
                    <a:pt x="760" y="36"/>
                  </a:lnTo>
                  <a:lnTo>
                    <a:pt x="810" y="20"/>
                  </a:lnTo>
                  <a:lnTo>
                    <a:pt x="86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64008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kern="0" dirty="0">
                  <a:solidFill>
                    <a:schemeClr val="bg1"/>
                  </a:solidFill>
                  <a:latin typeface="Arial Narrow" pitchFamily="34" charset="0"/>
                  <a:cs typeface="Arial" pitchFamily="34" charset="0"/>
                </a:rPr>
                <a:t>Nomenclature</a:t>
              </a:r>
              <a:endParaRPr lang="en-US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BD54985-E76A-475E-8D1C-27AE64BC1AF5}"/>
                </a:ext>
              </a:extLst>
            </p:cNvPr>
            <p:cNvSpPr txBox="1"/>
            <p:nvPr/>
          </p:nvSpPr>
          <p:spPr>
            <a:xfrm>
              <a:off x="4407021" y="6296856"/>
              <a:ext cx="2592288" cy="492440"/>
            </a:xfrm>
            <a:prstGeom prst="rect">
              <a:avLst/>
            </a:prstGeom>
            <a:noFill/>
          </p:spPr>
          <p:txBody>
            <a:bodyPr wrap="square" lIns="121917" tIns="60959" rIns="121917" bIns="60959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>
                      <a:lumMod val="50000"/>
                    </a:schemeClr>
                  </a:solidFill>
                </a:rPr>
                <a:t>IPNI / </a:t>
              </a:r>
              <a:r>
                <a:rPr lang="en-GB" sz="2400" b="1" dirty="0" err="1">
                  <a:solidFill>
                    <a:schemeClr val="bg1">
                      <a:lumMod val="50000"/>
                    </a:schemeClr>
                  </a:solidFill>
                </a:rPr>
                <a:t>Zoobank</a:t>
              </a:r>
              <a:endParaRPr lang="en-GB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679551" y="138882"/>
            <a:ext cx="2047227" cy="103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latin typeface="+mj-lt"/>
              </a:rPr>
              <a:t>Collections-related </a:t>
            </a:r>
            <a:br>
              <a:rPr lang="en-US" sz="1867" dirty="0">
                <a:latin typeface="+mj-lt"/>
              </a:rPr>
            </a:br>
            <a:r>
              <a:rPr lang="en-US" sz="1867" dirty="0">
                <a:latin typeface="+mj-lt"/>
              </a:rPr>
              <a:t>Data classes</a:t>
            </a:r>
          </a:p>
          <a:p>
            <a:pPr algn="ctr"/>
            <a:endParaRPr lang="en-US" sz="2400" b="1" dirty="0">
              <a:latin typeface="+mj-lt"/>
            </a:endParaRPr>
          </a:p>
        </p:txBody>
      </p:sp>
      <p:pic>
        <p:nvPicPr>
          <p:cNvPr id="38" name="Picture 8" descr="Image result for butterfly icon">
            <a:extLst>
              <a:ext uri="{FF2B5EF4-FFF2-40B4-BE49-F238E27FC236}">
                <a16:creationId xmlns:a16="http://schemas.microsoft.com/office/drawing/2014/main" id="{653C39A0-8714-4765-B612-46AAD5125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6012" y="3118017"/>
            <a:ext cx="1568283" cy="1568283"/>
          </a:xfrm>
          <a:prstGeom prst="ellipse">
            <a:avLst/>
          </a:prstGeom>
          <a:ln w="381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3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2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819525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-8467" y="3635031"/>
            <a:ext cx="3970867" cy="120032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All data classes 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unambiguously linked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to the 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physical objects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they derive from</a:t>
            </a:r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6564817" y="2063086"/>
            <a:ext cx="1357618" cy="103311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AU" sz="16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Occurrence</a:t>
            </a:r>
          </a:p>
        </p:txBody>
      </p:sp>
      <p:sp>
        <p:nvSpPr>
          <p:cNvPr id="33" name="Oval 4"/>
          <p:cNvSpPr>
            <a:spLocks noChangeArrowheads="1"/>
          </p:cNvSpPr>
          <p:nvPr/>
        </p:nvSpPr>
        <p:spPr bwMode="auto">
          <a:xfrm>
            <a:off x="10400999" y="2950642"/>
            <a:ext cx="1357613" cy="1030872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AU" sz="16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Taxon</a:t>
            </a:r>
          </a:p>
          <a:p>
            <a:pPr algn="ctr">
              <a:defRPr/>
            </a:pPr>
            <a:r>
              <a:rPr lang="en-AU" sz="16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</a:t>
            </a:r>
          </a:p>
        </p:txBody>
      </p:sp>
      <p:sp>
        <p:nvSpPr>
          <p:cNvPr id="34" name="Oval 51"/>
          <p:cNvSpPr>
            <a:spLocks noChangeArrowheads="1"/>
          </p:cNvSpPr>
          <p:nvPr/>
        </p:nvSpPr>
        <p:spPr bwMode="auto">
          <a:xfrm>
            <a:off x="9043386" y="1803464"/>
            <a:ext cx="1357613" cy="1030871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AU" sz="16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Taxon </a:t>
            </a:r>
          </a:p>
          <a:p>
            <a:pPr algn="ctr">
              <a:defRPr/>
            </a:pPr>
            <a:r>
              <a:rPr lang="en-AU" sz="16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</a:t>
            </a:r>
          </a:p>
        </p:txBody>
      </p:sp>
      <p:sp>
        <p:nvSpPr>
          <p:cNvPr id="29" name="Oval 9"/>
          <p:cNvSpPr>
            <a:spLocks noChangeArrowheads="1"/>
          </p:cNvSpPr>
          <p:nvPr/>
        </p:nvSpPr>
        <p:spPr bwMode="auto">
          <a:xfrm>
            <a:off x="8767328" y="5510442"/>
            <a:ext cx="1357618" cy="103087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AU" sz="16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Publication</a:t>
            </a:r>
          </a:p>
        </p:txBody>
      </p:sp>
      <p:sp>
        <p:nvSpPr>
          <p:cNvPr id="32" name="Oval 59"/>
          <p:cNvSpPr>
            <a:spLocks noChangeArrowheads="1"/>
          </p:cNvSpPr>
          <p:nvPr/>
        </p:nvSpPr>
        <p:spPr bwMode="auto">
          <a:xfrm>
            <a:off x="6544432" y="5415829"/>
            <a:ext cx="1357618" cy="1030872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AU" sz="16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Trait</a:t>
            </a:r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4405143" y="5383252"/>
            <a:ext cx="1357618" cy="1030871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AU" sz="16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Collection</a:t>
            </a:r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4405143" y="2062109"/>
            <a:ext cx="1357618" cy="1030873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AU" sz="16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</a:t>
            </a:r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4405143" y="3794033"/>
            <a:ext cx="1357618" cy="1030871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AU" sz="16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5C4EDF-386C-4282-B393-EDE718FA34BA}"/>
              </a:ext>
            </a:extLst>
          </p:cNvPr>
          <p:cNvGrpSpPr/>
          <p:nvPr/>
        </p:nvGrpSpPr>
        <p:grpSpPr>
          <a:xfrm>
            <a:off x="5083952" y="2318900"/>
            <a:ext cx="5995854" cy="3342509"/>
            <a:chOff x="5083952" y="2318900"/>
            <a:chExt cx="5995854" cy="3342509"/>
          </a:xfrm>
        </p:grpSpPr>
        <p:sp>
          <p:nvSpPr>
            <p:cNvPr id="36" name="Oval 44"/>
            <p:cNvSpPr>
              <a:spLocks noChangeArrowheads="1"/>
            </p:cNvSpPr>
            <p:nvPr/>
          </p:nvSpPr>
          <p:spPr bwMode="auto">
            <a:xfrm>
              <a:off x="6554137" y="3794032"/>
              <a:ext cx="1357618" cy="1030873"/>
            </a:xfrm>
            <a:prstGeom prst="ellipse">
              <a:avLst/>
            </a:prstGeom>
            <a:solidFill>
              <a:srgbClr val="C00000"/>
            </a:solidFill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AU" sz="1600" b="1" dirty="0">
                  <a:solidFill>
                    <a:schemeClr val="bg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Specimen</a:t>
              </a:r>
            </a:p>
          </p:txBody>
        </p:sp>
        <p:cxnSp>
          <p:nvCxnSpPr>
            <p:cNvPr id="26" name="AutoShape 37"/>
            <p:cNvCxnSpPr>
              <a:cxnSpLocks noChangeShapeType="1"/>
              <a:stCxn id="25" idx="4"/>
              <a:endCxn id="27" idx="0"/>
            </p:cNvCxnSpPr>
            <p:nvPr/>
          </p:nvCxnSpPr>
          <p:spPr bwMode="auto">
            <a:xfrm>
              <a:off x="5083952" y="3092982"/>
              <a:ext cx="0" cy="701052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23" name="AutoShape 39"/>
            <p:cNvCxnSpPr>
              <a:cxnSpLocks noChangeShapeType="1"/>
              <a:stCxn id="28" idx="2"/>
              <a:endCxn id="36" idx="6"/>
            </p:cNvCxnSpPr>
            <p:nvPr/>
          </p:nvCxnSpPr>
          <p:spPr bwMode="auto">
            <a:xfrm flipH="1" flipV="1">
              <a:off x="7911755" y="4309469"/>
              <a:ext cx="887514" cy="22895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400F389-27CB-44D6-A78C-CB4BBDC106D8}"/>
                </a:ext>
              </a:extLst>
            </p:cNvPr>
            <p:cNvGrpSpPr/>
            <p:nvPr/>
          </p:nvGrpSpPr>
          <p:grpSpPr>
            <a:xfrm>
              <a:off x="5563942" y="2318900"/>
              <a:ext cx="5515864" cy="3342509"/>
              <a:chOff x="5563942" y="2318900"/>
              <a:chExt cx="5515864" cy="3342509"/>
            </a:xfrm>
          </p:grpSpPr>
          <p:cxnSp>
            <p:nvCxnSpPr>
              <p:cNvPr id="68" name="AutoShape 22"/>
              <p:cNvCxnSpPr>
                <a:cxnSpLocks noChangeShapeType="1"/>
                <a:stCxn id="36" idx="5"/>
                <a:endCxn id="29" idx="1"/>
              </p:cNvCxnSpPr>
              <p:nvPr/>
            </p:nvCxnSpPr>
            <p:spPr bwMode="auto">
              <a:xfrm>
                <a:off x="7712936" y="4673937"/>
                <a:ext cx="1253211" cy="987472"/>
              </a:xfrm>
              <a:prstGeom prst="straightConnector1">
                <a:avLst/>
              </a:prstGeom>
              <a:ln>
                <a:headEnd/>
                <a:tailEnd type="triangl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7" name="AutoShape 21"/>
              <p:cNvCxnSpPr>
                <a:cxnSpLocks noChangeShapeType="1"/>
                <a:stCxn id="33" idx="4"/>
                <a:endCxn id="28" idx="6"/>
              </p:cNvCxnSpPr>
              <p:nvPr/>
            </p:nvCxnSpPr>
            <p:spPr bwMode="auto">
              <a:xfrm flipH="1">
                <a:off x="10156887" y="3981514"/>
                <a:ext cx="922919" cy="350850"/>
              </a:xfrm>
              <a:prstGeom prst="straightConnector1">
                <a:avLst/>
              </a:prstGeom>
              <a:ln>
                <a:headEnd/>
                <a:tailEnd type="triangl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8" name="AutoShape 22"/>
              <p:cNvCxnSpPr>
                <a:cxnSpLocks noChangeShapeType="1"/>
                <a:stCxn id="33" idx="4"/>
                <a:endCxn id="29" idx="7"/>
              </p:cNvCxnSpPr>
              <p:nvPr/>
            </p:nvCxnSpPr>
            <p:spPr bwMode="auto">
              <a:xfrm flipH="1">
                <a:off x="9926127" y="3981514"/>
                <a:ext cx="1153679" cy="1679895"/>
              </a:xfrm>
              <a:prstGeom prst="straightConnector1">
                <a:avLst/>
              </a:prstGeom>
              <a:ln>
                <a:headEnd/>
                <a:tailEnd type="triangl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9" name="AutoShape 24"/>
              <p:cNvCxnSpPr>
                <a:cxnSpLocks noChangeShapeType="1"/>
                <a:stCxn id="33" idx="2"/>
                <a:endCxn id="33" idx="3"/>
              </p:cNvCxnSpPr>
              <p:nvPr/>
            </p:nvCxnSpPr>
            <p:spPr bwMode="auto">
              <a:xfrm rot="10800000" flipH="1" flipV="1">
                <a:off x="10400999" y="3466077"/>
                <a:ext cx="198818" cy="364468"/>
              </a:xfrm>
              <a:prstGeom prst="curvedConnector4">
                <a:avLst>
                  <a:gd name="adj1" fmla="val -132844"/>
                  <a:gd name="adj2" fmla="val 155009"/>
                </a:avLst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10" name="AutoShape 32"/>
              <p:cNvCxnSpPr>
                <a:cxnSpLocks noChangeShapeType="1"/>
                <a:stCxn id="33" idx="1"/>
                <a:endCxn id="35" idx="5"/>
              </p:cNvCxnSpPr>
              <p:nvPr/>
            </p:nvCxnSpPr>
            <p:spPr bwMode="auto">
              <a:xfrm flipH="1" flipV="1">
                <a:off x="7723616" y="2944908"/>
                <a:ext cx="2876201" cy="156702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11" name="AutoShape 36"/>
              <p:cNvCxnSpPr>
                <a:cxnSpLocks noChangeShapeType="1"/>
                <a:stCxn id="36" idx="4"/>
                <a:endCxn id="32" idx="0"/>
              </p:cNvCxnSpPr>
              <p:nvPr/>
            </p:nvCxnSpPr>
            <p:spPr bwMode="auto">
              <a:xfrm flipH="1">
                <a:off x="7223241" y="4824905"/>
                <a:ext cx="9705" cy="590924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12" name="AutoShape 39"/>
              <p:cNvCxnSpPr>
                <a:cxnSpLocks noChangeShapeType="1"/>
                <a:stCxn id="25" idx="6"/>
                <a:endCxn id="35" idx="2"/>
              </p:cNvCxnSpPr>
              <p:nvPr/>
            </p:nvCxnSpPr>
            <p:spPr bwMode="auto">
              <a:xfrm>
                <a:off x="5762761" y="2577544"/>
                <a:ext cx="802057" cy="210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14" name="AutoShape 45"/>
              <p:cNvCxnSpPr>
                <a:cxnSpLocks noChangeShapeType="1"/>
                <a:stCxn id="36" idx="3"/>
                <a:endCxn id="24" idx="7"/>
              </p:cNvCxnSpPr>
              <p:nvPr/>
            </p:nvCxnSpPr>
            <p:spPr bwMode="auto">
              <a:xfrm flipH="1">
                <a:off x="5563942" y="4673938"/>
                <a:ext cx="1189014" cy="860282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17" name="AutoShape 54"/>
              <p:cNvCxnSpPr>
                <a:cxnSpLocks noChangeShapeType="1"/>
                <a:stCxn id="35" idx="6"/>
                <a:endCxn id="34" idx="2"/>
              </p:cNvCxnSpPr>
              <p:nvPr/>
            </p:nvCxnSpPr>
            <p:spPr bwMode="auto">
              <a:xfrm flipV="1">
                <a:off x="7922435" y="2318900"/>
                <a:ext cx="1120951" cy="26074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28" name="Oval 8"/>
              <p:cNvSpPr>
                <a:spLocks noChangeArrowheads="1"/>
              </p:cNvSpPr>
              <p:nvPr/>
            </p:nvSpPr>
            <p:spPr bwMode="auto">
              <a:xfrm>
                <a:off x="8799269" y="3816929"/>
                <a:ext cx="1357618" cy="1030870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AU" sz="1600" b="1" dirty="0">
                    <a:solidFill>
                      <a:schemeClr val="bg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Taxon Name</a:t>
                </a:r>
              </a:p>
            </p:txBody>
          </p:sp>
          <p:cxnSp>
            <p:nvCxnSpPr>
              <p:cNvPr id="30" name="AutoShape 23"/>
              <p:cNvCxnSpPr>
                <a:cxnSpLocks noChangeShapeType="1"/>
                <a:stCxn id="28" idx="4"/>
                <a:endCxn id="29" idx="0"/>
              </p:cNvCxnSpPr>
              <p:nvPr/>
            </p:nvCxnSpPr>
            <p:spPr bwMode="auto">
              <a:xfrm flipH="1">
                <a:off x="9446137" y="4847799"/>
                <a:ext cx="31941" cy="662643"/>
              </a:xfrm>
              <a:prstGeom prst="straightConnector1">
                <a:avLst/>
              </a:prstGeom>
              <a:ln>
                <a:headEnd/>
                <a:tailEnd type="triangl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31" name="AutoShape 28"/>
              <p:cNvCxnSpPr>
                <a:cxnSpLocks noChangeShapeType="1"/>
                <a:stCxn id="29" idx="0"/>
                <a:endCxn id="29" idx="7"/>
              </p:cNvCxnSpPr>
              <p:nvPr/>
            </p:nvCxnSpPr>
            <p:spPr bwMode="auto">
              <a:xfrm rot="16200000" flipH="1">
                <a:off x="9610649" y="5345931"/>
                <a:ext cx="150967" cy="479989"/>
              </a:xfrm>
              <a:prstGeom prst="curvedConnector3">
                <a:avLst>
                  <a:gd name="adj1" fmla="val -174950"/>
                </a:avLst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1" name="AutoShape 33"/>
              <p:cNvCxnSpPr>
                <a:cxnSpLocks noChangeShapeType="1"/>
                <a:stCxn id="35" idx="4"/>
                <a:endCxn id="36" idx="0"/>
              </p:cNvCxnSpPr>
              <p:nvPr/>
            </p:nvCxnSpPr>
            <p:spPr bwMode="auto">
              <a:xfrm flipH="1">
                <a:off x="7232945" y="3096204"/>
                <a:ext cx="10680" cy="697831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2" name="AutoShape 39"/>
              <p:cNvCxnSpPr>
                <a:cxnSpLocks noChangeShapeType="1"/>
                <a:stCxn id="25" idx="5"/>
                <a:endCxn id="36" idx="1"/>
              </p:cNvCxnSpPr>
              <p:nvPr/>
            </p:nvCxnSpPr>
            <p:spPr bwMode="auto">
              <a:xfrm>
                <a:off x="5563942" y="2942015"/>
                <a:ext cx="1189014" cy="1002987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133" name="Straight Arrow Connector 132"/>
              <p:cNvCxnSpPr>
                <a:cxnSpLocks/>
                <a:stCxn id="34" idx="6"/>
                <a:endCxn id="33" idx="0"/>
              </p:cNvCxnSpPr>
              <p:nvPr/>
            </p:nvCxnSpPr>
            <p:spPr>
              <a:xfrm>
                <a:off x="10400999" y="2318900"/>
                <a:ext cx="678807" cy="631742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TextBox 36"/>
          <p:cNvSpPr txBox="1"/>
          <p:nvPr/>
        </p:nvSpPr>
        <p:spPr>
          <a:xfrm>
            <a:off x="4113629" y="77740"/>
            <a:ext cx="62873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Extended Specimens (Digital Specimen Objects)</a:t>
            </a:r>
            <a:endParaRPr lang="en-GB" sz="2400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77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9F1A82A-DD45-44EB-BF96-41287C1AACE2}"/>
              </a:ext>
            </a:extLst>
          </p:cNvPr>
          <p:cNvCxnSpPr/>
          <p:nvPr/>
        </p:nvCxnSpPr>
        <p:spPr>
          <a:xfrm>
            <a:off x="6562726" y="3342699"/>
            <a:ext cx="401783" cy="168531"/>
          </a:xfrm>
          <a:prstGeom prst="bentConnector3">
            <a:avLst>
              <a:gd name="adj1" fmla="val -926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6C71597-DFCF-4584-9936-DD840BDB2072}"/>
              </a:ext>
            </a:extLst>
          </p:cNvPr>
          <p:cNvCxnSpPr>
            <a:cxnSpLocks/>
          </p:cNvCxnSpPr>
          <p:nvPr/>
        </p:nvCxnSpPr>
        <p:spPr>
          <a:xfrm>
            <a:off x="4304955" y="3342698"/>
            <a:ext cx="2659552" cy="295639"/>
          </a:xfrm>
          <a:prstGeom prst="bentConnector3">
            <a:avLst>
              <a:gd name="adj1" fmla="val 30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E4FC98-2EF0-4118-8FDA-CADA242702D5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148572" y="3352584"/>
            <a:ext cx="5543" cy="9085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31DF05B4-500B-447C-B6DC-8BF6A5B74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44" y="55146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Structure of a Digital Specimen Digital Object (DSDO)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91E133-6D2D-4212-ADF8-8A7412D52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13" y="6000867"/>
            <a:ext cx="11841656" cy="85713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1600" dirty="0"/>
              <a:t>PIDs are pointers that resolve to location (URL) of the item e.g., DO itself, physical specimen, hi-res images, label information, tissue sample, DNA sequence, etc.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639EB0-C221-422A-8671-D09FE32C6B28}"/>
              </a:ext>
            </a:extLst>
          </p:cNvPr>
          <p:cNvGrpSpPr/>
          <p:nvPr/>
        </p:nvGrpSpPr>
        <p:grpSpPr>
          <a:xfrm>
            <a:off x="1503401" y="1420115"/>
            <a:ext cx="8821700" cy="2404504"/>
            <a:chOff x="-20600" y="2115439"/>
            <a:chExt cx="8821700" cy="240450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5E567AC-E037-4942-B51B-746F32350D22}"/>
                </a:ext>
              </a:extLst>
            </p:cNvPr>
            <p:cNvGrpSpPr/>
            <p:nvPr/>
          </p:nvGrpSpPr>
          <p:grpSpPr>
            <a:xfrm>
              <a:off x="-20600" y="2115439"/>
              <a:ext cx="8821700" cy="2404504"/>
              <a:chOff x="-20600" y="2115439"/>
              <a:chExt cx="8821700" cy="240450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3E2F157-6EC1-47E4-8190-2B2E2C823DB7}"/>
                  </a:ext>
                </a:extLst>
              </p:cNvPr>
              <p:cNvSpPr/>
              <p:nvPr/>
            </p:nvSpPr>
            <p:spPr>
              <a:xfrm>
                <a:off x="914400" y="2870489"/>
                <a:ext cx="7886700" cy="163483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EA817DD-030F-4016-A9F4-4305955BD606}"/>
                  </a:ext>
                </a:extLst>
              </p:cNvPr>
              <p:cNvSpPr/>
              <p:nvPr/>
            </p:nvSpPr>
            <p:spPr>
              <a:xfrm>
                <a:off x="914400" y="2136198"/>
                <a:ext cx="1089314" cy="73429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PID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FBB47CE-2BE2-49B5-A183-AB58621A936E}"/>
                  </a:ext>
                </a:extLst>
              </p:cNvPr>
              <p:cNvSpPr/>
              <p:nvPr/>
            </p:nvSpPr>
            <p:spPr>
              <a:xfrm>
                <a:off x="2003714" y="2136198"/>
                <a:ext cx="2854036" cy="73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dirty="0"/>
                  <a:t>Kernel information</a:t>
                </a:r>
                <a:br>
                  <a:rPr lang="en-GB" sz="2400" dirty="0"/>
                </a:br>
                <a:r>
                  <a:rPr lang="en-GB" sz="1600" dirty="0"/>
                  <a:t>(metadata about specimen DO)</a:t>
                </a:r>
                <a:endParaRPr lang="en-GB" sz="2400" dirty="0"/>
              </a:p>
            </p:txBody>
          </p:sp>
          <p:sp>
            <p:nvSpPr>
              <p:cNvPr id="8" name="Left Brace 7">
                <a:extLst>
                  <a:ext uri="{FF2B5EF4-FFF2-40B4-BE49-F238E27FC236}">
                    <a16:creationId xmlns:a16="http://schemas.microsoft.com/office/drawing/2014/main" id="{822B931D-A1CD-4B33-A4E1-22F0EEFA884C}"/>
                  </a:ext>
                </a:extLst>
              </p:cNvPr>
              <p:cNvSpPr/>
              <p:nvPr/>
            </p:nvSpPr>
            <p:spPr>
              <a:xfrm>
                <a:off x="590549" y="2136198"/>
                <a:ext cx="238125" cy="2369127"/>
              </a:xfrm>
              <a:prstGeom prst="leftBrac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0FA881-9175-428A-A607-C2AE0C2BB005}"/>
                  </a:ext>
                </a:extLst>
              </p:cNvPr>
              <p:cNvSpPr txBox="1"/>
              <p:nvPr/>
            </p:nvSpPr>
            <p:spPr>
              <a:xfrm>
                <a:off x="-20600" y="2115439"/>
                <a:ext cx="553998" cy="2404504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r>
                  <a:rPr lang="en-GB" sz="2400" dirty="0"/>
                  <a:t>DO, = An envelope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4B809D6-029F-4244-A433-6187A8F1EFB8}"/>
                </a:ext>
              </a:extLst>
            </p:cNvPr>
            <p:cNvGrpSpPr/>
            <p:nvPr/>
          </p:nvGrpSpPr>
          <p:grpSpPr>
            <a:xfrm>
              <a:off x="990600" y="3313617"/>
              <a:ext cx="4357256" cy="734723"/>
              <a:chOff x="1066800" y="3313617"/>
              <a:chExt cx="4357256" cy="73472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E752ACE-3473-44E5-9CB2-37FB7EF4AD16}"/>
                  </a:ext>
                </a:extLst>
              </p:cNvPr>
              <p:cNvSpPr/>
              <p:nvPr/>
            </p:nvSpPr>
            <p:spPr>
              <a:xfrm>
                <a:off x="1066800" y="3313617"/>
                <a:ext cx="1089314" cy="73429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PID</a:t>
                </a:r>
                <a:r>
                  <a:rPr lang="en-GB" sz="2400" baseline="-25000" dirty="0"/>
                  <a:t>1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5F39599-6B78-4E27-B181-89378FF9DCF9}"/>
                  </a:ext>
                </a:extLst>
              </p:cNvPr>
              <p:cNvSpPr/>
              <p:nvPr/>
            </p:nvSpPr>
            <p:spPr>
              <a:xfrm>
                <a:off x="2156114" y="3313617"/>
                <a:ext cx="1089314" cy="73429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PID</a:t>
                </a:r>
                <a:r>
                  <a:rPr lang="en-GB" sz="2400" baseline="-25000" dirty="0"/>
                  <a:t>2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34CE9DC-64D8-4608-975F-4E2E269BE7D4}"/>
                  </a:ext>
                </a:extLst>
              </p:cNvPr>
              <p:cNvSpPr/>
              <p:nvPr/>
            </p:nvSpPr>
            <p:spPr>
              <a:xfrm>
                <a:off x="3245428" y="3314049"/>
                <a:ext cx="1089314" cy="73429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PID</a:t>
                </a:r>
                <a:r>
                  <a:rPr lang="en-GB" sz="2400" baseline="-25000" dirty="0"/>
                  <a:t>…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48FDE18-0CCF-4660-A63A-C825F271BB4D}"/>
                  </a:ext>
                </a:extLst>
              </p:cNvPr>
              <p:cNvSpPr/>
              <p:nvPr/>
            </p:nvSpPr>
            <p:spPr>
              <a:xfrm>
                <a:off x="4334742" y="3314048"/>
                <a:ext cx="1089314" cy="73429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PID</a:t>
                </a:r>
                <a:r>
                  <a:rPr lang="en-GB" sz="2400" baseline="-25000" dirty="0"/>
                  <a:t>N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93C9AB-9294-4E11-9DA3-15EFD171A756}"/>
                </a:ext>
              </a:extLst>
            </p:cNvPr>
            <p:cNvSpPr/>
            <p:nvPr/>
          </p:nvSpPr>
          <p:spPr>
            <a:xfrm>
              <a:off x="5440507" y="2962276"/>
              <a:ext cx="1089314" cy="1447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GB" dirty="0"/>
                <a:t>metadata</a:t>
              </a:r>
              <a:r>
                <a:rPr lang="en-GB" baseline="-25000" dirty="0"/>
                <a:t>2</a:t>
              </a:r>
            </a:p>
            <a:p>
              <a:pPr algn="ctr"/>
              <a:r>
                <a:rPr lang="en-GB" baseline="-25000" dirty="0"/>
                <a:t>… … … … … … …</a:t>
              </a:r>
            </a:p>
            <a:p>
              <a:pPr algn="ctr"/>
              <a:r>
                <a:rPr lang="en-GB" baseline="-25000" dirty="0"/>
                <a:t>… … … … … … …</a:t>
              </a:r>
            </a:p>
            <a:p>
              <a:pPr algn="ctr"/>
              <a:r>
                <a:rPr lang="en-GB" dirty="0" err="1"/>
                <a:t>metadata</a:t>
              </a:r>
              <a:r>
                <a:rPr lang="en-GB" baseline="-25000" dirty="0" err="1"/>
                <a:t>N</a:t>
              </a:r>
              <a:endParaRPr lang="en-GB" sz="2400" baseline="-25000" dirty="0"/>
            </a:p>
            <a:p>
              <a:pPr algn="ctr"/>
              <a:r>
                <a:rPr lang="en-GB" baseline="-25000" dirty="0"/>
                <a:t>… … … … … … 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082FCB8-F263-4138-A7DD-C41A5F935544}"/>
                </a:ext>
              </a:extLst>
            </p:cNvPr>
            <p:cNvSpPr/>
            <p:nvPr/>
          </p:nvSpPr>
          <p:spPr>
            <a:xfrm>
              <a:off x="6622472" y="2964007"/>
              <a:ext cx="2069526" cy="14478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GB" dirty="0" err="1"/>
                <a:t>content</a:t>
              </a:r>
              <a:r>
                <a:rPr lang="en-GB" baseline="-25000" dirty="0" err="1"/>
                <a:t>N</a:t>
              </a:r>
              <a:endParaRPr lang="en-GB" baseline="-25000" dirty="0"/>
            </a:p>
            <a:p>
              <a:pPr algn="ctr"/>
              <a:r>
                <a:rPr lang="en-GB" baseline="-25000" dirty="0"/>
                <a:t>… … … … … … …</a:t>
              </a:r>
            </a:p>
            <a:p>
              <a:pPr algn="ctr"/>
              <a:r>
                <a:rPr lang="en-GB" baseline="-25000" dirty="0"/>
                <a:t>… … … … … … …</a:t>
              </a:r>
            </a:p>
            <a:p>
              <a:pPr algn="ctr"/>
              <a:r>
                <a:rPr lang="en-GB" baseline="-25000" dirty="0"/>
                <a:t>… … … … … … …</a:t>
              </a:r>
            </a:p>
            <a:p>
              <a:pPr algn="ctr"/>
              <a:r>
                <a:rPr lang="en-GB" baseline="-25000" dirty="0"/>
                <a:t>… … … … … … …</a:t>
              </a:r>
            </a:p>
            <a:p>
              <a:pPr algn="ctr"/>
              <a:r>
                <a:rPr lang="en-GB" baseline="-25000" dirty="0"/>
                <a:t>… … … … … … …</a:t>
              </a:r>
            </a:p>
            <a:p>
              <a:pPr algn="ctr"/>
              <a:endParaRPr lang="en-GB" baseline="-25000" dirty="0"/>
            </a:p>
            <a:p>
              <a:pPr algn="ctr"/>
              <a:endParaRPr lang="en-GB" baseline="-25000" dirty="0"/>
            </a:p>
          </p:txBody>
        </p:sp>
      </p:grp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7B9933FB-14D3-44F9-9853-F9D72EFA2C19}"/>
              </a:ext>
            </a:extLst>
          </p:cNvPr>
          <p:cNvCxnSpPr>
            <a:stCxn id="16" idx="0"/>
            <a:endCxn id="7" idx="3"/>
          </p:cNvCxnSpPr>
          <p:nvPr/>
        </p:nvCxnSpPr>
        <p:spPr>
          <a:xfrm rot="16200000" flipV="1">
            <a:off x="6715991" y="1473778"/>
            <a:ext cx="458932" cy="1127415"/>
          </a:xfrm>
          <a:prstGeom prst="bentConnector2">
            <a:avLst/>
          </a:prstGeom>
          <a:ln w="19050">
            <a:prstDash val="dash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D6E6D4B-1A36-4571-906C-EBECA59371C3}"/>
              </a:ext>
            </a:extLst>
          </p:cNvPr>
          <p:cNvSpPr/>
          <p:nvPr/>
        </p:nvSpPr>
        <p:spPr>
          <a:xfrm>
            <a:off x="2322195" y="4053218"/>
            <a:ext cx="1463040" cy="326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Bit sequence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2CEC90-258B-4542-AF35-AA1065D75431}"/>
              </a:ext>
            </a:extLst>
          </p:cNvPr>
          <p:cNvCxnSpPr>
            <a:stCxn id="11" idx="2"/>
            <a:endCxn id="19" idx="0"/>
          </p:cNvCxnSpPr>
          <p:nvPr/>
        </p:nvCxnSpPr>
        <p:spPr>
          <a:xfrm flipH="1">
            <a:off x="3053715" y="3352584"/>
            <a:ext cx="5543" cy="7006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picture containing clipart&#10;&#10;Description automatically generated">
            <a:extLst>
              <a:ext uri="{FF2B5EF4-FFF2-40B4-BE49-F238E27FC236}">
                <a16:creationId xmlns:a16="http://schemas.microsoft.com/office/drawing/2014/main" id="{439FAC14-8368-44FB-B107-2DE7093A408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39F2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07" y="4396103"/>
            <a:ext cx="540045" cy="540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63FB451-5C31-489C-8AEA-B5F78BAEA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020" y="4537695"/>
            <a:ext cx="752076" cy="564410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A1A339D4-8294-4845-B230-9D021A4CCDB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C39F2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857" y="4387258"/>
            <a:ext cx="504000" cy="504000"/>
          </a:xfrm>
          <a:prstGeom prst="rect">
            <a:avLst/>
          </a:prstGeom>
        </p:spPr>
      </p:pic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EA907285-C98C-4BAD-9FE8-93A21E6778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39F2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32" y="4396103"/>
            <a:ext cx="504000" cy="5040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E5AB1D-0964-44C3-B571-26DF99F930A2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877886" y="3353016"/>
            <a:ext cx="360000" cy="9080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973AF9F-5C33-49AF-9210-5D90A749E60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563749" y="3353015"/>
            <a:ext cx="763451" cy="8714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938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94179A0-617E-42F6-B60B-1F985789544B}"/>
              </a:ext>
            </a:extLst>
          </p:cNvPr>
          <p:cNvSpPr/>
          <p:nvPr/>
        </p:nvSpPr>
        <p:spPr>
          <a:xfrm>
            <a:off x="6260122" y="2053883"/>
            <a:ext cx="4670474" cy="3291840"/>
          </a:xfrm>
          <a:prstGeom prst="roundRect">
            <a:avLst>
              <a:gd name="adj" fmla="val 427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B5C96F-B54F-4168-918D-31C594FBF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98" y="2248768"/>
            <a:ext cx="3564849" cy="2866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FF46EA-7943-4355-B707-B5A74A46F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25" y="2053883"/>
            <a:ext cx="4386375" cy="32918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8346F4-8B1F-4C9B-8723-6AD44F6B6017}"/>
              </a:ext>
            </a:extLst>
          </p:cNvPr>
          <p:cNvSpPr txBox="1"/>
          <p:nvPr/>
        </p:nvSpPr>
        <p:spPr>
          <a:xfrm>
            <a:off x="1395276" y="942536"/>
            <a:ext cx="2382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Physical Object</a:t>
            </a:r>
            <a:endParaRPr lang="nl-NL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3CC067-CD56-4206-B280-805935B0539A}"/>
              </a:ext>
            </a:extLst>
          </p:cNvPr>
          <p:cNvSpPr txBox="1"/>
          <p:nvPr/>
        </p:nvSpPr>
        <p:spPr>
          <a:xfrm>
            <a:off x="7320079" y="942536"/>
            <a:ext cx="25644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Digital Surrogate</a:t>
            </a:r>
          </a:p>
          <a:p>
            <a:pPr algn="ctr"/>
            <a:r>
              <a:rPr lang="en-US" sz="2800" dirty="0"/>
              <a:t> </a:t>
            </a:r>
            <a:r>
              <a:rPr lang="en-US" sz="2400" b="1" dirty="0"/>
              <a:t>FAIR Digital Object</a:t>
            </a:r>
            <a:endParaRPr lang="nl-NL" sz="2800" b="1" dirty="0"/>
          </a:p>
        </p:txBody>
      </p:sp>
      <p:sp>
        <p:nvSpPr>
          <p:cNvPr id="17" name="AutoShape 2" descr="Image result for butterfly specimen museum">
            <a:extLst>
              <a:ext uri="{FF2B5EF4-FFF2-40B4-BE49-F238E27FC236}">
                <a16:creationId xmlns:a16="http://schemas.microsoft.com/office/drawing/2014/main" id="{503218F1-115C-407F-9DEA-A75FE8121D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3261" y="354740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772CB1-2484-437D-A84C-6B3029DC52DF}"/>
              </a:ext>
            </a:extLst>
          </p:cNvPr>
          <p:cNvSpPr txBox="1"/>
          <p:nvPr/>
        </p:nvSpPr>
        <p:spPr>
          <a:xfrm>
            <a:off x="6372608" y="5653854"/>
            <a:ext cx="466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 </a:t>
            </a:r>
            <a:r>
              <a:rPr lang="en-US" sz="2800" u="sng" dirty="0"/>
              <a:t>actionable</a:t>
            </a:r>
            <a:r>
              <a:rPr lang="en-US" sz="2800" dirty="0"/>
              <a:t> </a:t>
            </a:r>
            <a:r>
              <a:rPr lang="en-US" sz="2800" b="1" dirty="0"/>
              <a:t>knowledge unit </a:t>
            </a:r>
            <a:endParaRPr lang="nl-NL" sz="2800" b="1" dirty="0"/>
          </a:p>
        </p:txBody>
      </p:sp>
    </p:spTree>
    <p:extLst>
      <p:ext uri="{BB962C8B-B14F-4D97-AF65-F5344CB8AC3E}">
        <p14:creationId xmlns:p14="http://schemas.microsoft.com/office/powerpoint/2010/main" val="3910402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-24767" y="1502224"/>
            <a:ext cx="4439338" cy="1379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4" tIns="243834" rIns="243834" bIns="243834" rtlCol="0" anchor="t" anchorCtr="0"/>
          <a:lstStyle/>
          <a:p>
            <a:pPr lvl="0"/>
            <a:r>
              <a:rPr lang="en-US" sz="3600" b="1" kern="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119  </a:t>
            </a:r>
            <a:r>
              <a:rPr lang="en-US" sz="28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National Facilities</a:t>
            </a:r>
          </a:p>
          <a:p>
            <a:r>
              <a:rPr lang="en-US" sz="3600" b="1" kern="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21</a:t>
            </a:r>
            <a:r>
              <a:rPr lang="en-US" sz="3600" b="1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	 </a:t>
            </a:r>
            <a:r>
              <a:rPr lang="en-US" sz="28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Countries</a:t>
            </a:r>
          </a:p>
          <a:p>
            <a:pPr lvl="0"/>
            <a:endParaRPr lang="en-US" sz="2800" kern="0" dirty="0">
              <a:solidFill>
                <a:schemeClr val="accent1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3836" y="3021075"/>
            <a:ext cx="4400735" cy="27374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342900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Largest ever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formal agreement between natural science collection facilities</a:t>
            </a:r>
          </a:p>
          <a:p>
            <a:pPr marL="342900" indent="-342900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Centralised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shared governance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model already in place</a:t>
            </a:r>
          </a:p>
          <a:p>
            <a:pPr marL="342900" indent="-342900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Synchronisation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of facilities at access, data and policy level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64D6445-21DC-4D84-9456-5EC1A2AE824C}"/>
              </a:ext>
            </a:extLst>
          </p:cNvPr>
          <p:cNvSpPr txBox="1"/>
          <p:nvPr/>
        </p:nvSpPr>
        <p:spPr>
          <a:xfrm>
            <a:off x="7530263" y="2733202"/>
            <a:ext cx="525589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>
                <a:latin typeface="+mj-lt"/>
                <a:sym typeface="Wingdings" panose="05000000000000000000" pitchFamily="2" charset="2"/>
              </a:rPr>
              <a:t>One European Collection </a:t>
            </a:r>
            <a:r>
              <a:rPr lang="en-GB" dirty="0">
                <a:latin typeface="+mj-lt"/>
                <a:sym typeface="Wingdings" panose="05000000000000000000" pitchFamily="2" charset="2"/>
              </a:rPr>
              <a:t>of scientific assets</a:t>
            </a:r>
            <a:endParaRPr lang="en-GB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>
                <a:latin typeface="+mj-lt"/>
              </a:rPr>
              <a:t>Common Collections development </a:t>
            </a:r>
            <a:r>
              <a:rPr lang="en-GB" dirty="0">
                <a:latin typeface="+mj-lt"/>
              </a:rPr>
              <a:t>strategy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>
                <a:latin typeface="+mj-lt"/>
              </a:rPr>
              <a:t>Economies of scope and scale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>
                <a:latin typeface="+mj-lt"/>
              </a:rPr>
              <a:t>Monitoring impact </a:t>
            </a:r>
            <a:r>
              <a:rPr lang="en-GB" dirty="0">
                <a:latin typeface="+mj-lt"/>
              </a:rPr>
              <a:t>of collections </a:t>
            </a:r>
            <a:br>
              <a:rPr lang="en-GB" dirty="0">
                <a:latin typeface="+mj-lt"/>
              </a:rPr>
            </a:br>
            <a:r>
              <a:rPr lang="en-GB" dirty="0">
                <a:latin typeface="+mj-lt"/>
              </a:rPr>
              <a:t>(documenting ROI)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>
                <a:latin typeface="+mj-lt"/>
              </a:rPr>
              <a:t>Specialisation strategies </a:t>
            </a:r>
            <a:br>
              <a:rPr lang="en-GB" dirty="0">
                <a:latin typeface="+mj-lt"/>
              </a:rPr>
            </a:br>
            <a:r>
              <a:rPr lang="en-GB" sz="1600" dirty="0">
                <a:latin typeface="+mj-lt"/>
              </a:rPr>
              <a:t>(e.g. in alignment with national priorities, e.g. Smart Specialisation Strategies)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>
                <a:latin typeface="+mj-lt"/>
              </a:rPr>
              <a:t>Joint Research Agendas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>
              <a:latin typeface="+mj-lt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82EE8FAF-A138-4E7F-B231-CB4F8A3680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40" y="31811"/>
            <a:ext cx="2657713" cy="1331514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0584E513-BB9E-46E9-814B-3CD569A3E736}"/>
              </a:ext>
            </a:extLst>
          </p:cNvPr>
          <p:cNvSpPr txBox="1"/>
          <p:nvPr/>
        </p:nvSpPr>
        <p:spPr>
          <a:xfrm>
            <a:off x="7530263" y="1140924"/>
            <a:ext cx="44768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 new business model:</a:t>
            </a:r>
            <a:br>
              <a:rPr lang="en-GB" sz="3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</a:b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ONE EUROPEAN COLLECTION</a:t>
            </a:r>
          </a:p>
        </p:txBody>
      </p:sp>
      <p:pic>
        <p:nvPicPr>
          <p:cNvPr id="93" name="Picture 92" descr="A picture containing cake, table, chocolate, indoor&#10;&#10;Description generated with high confidence">
            <a:extLst>
              <a:ext uri="{FF2B5EF4-FFF2-40B4-BE49-F238E27FC236}">
                <a16:creationId xmlns:a16="http://schemas.microsoft.com/office/drawing/2014/main" id="{22BC3C4F-CCCC-4294-9C8B-F2132E35B6E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2558" y="-31811"/>
            <a:ext cx="4570710" cy="6858000"/>
          </a:xfrm>
          <a:prstGeom prst="chevron">
            <a:avLst>
              <a:gd name="adj" fmla="val 63754"/>
            </a:avLst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2846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val 70">
            <a:extLst>
              <a:ext uri="{FF2B5EF4-FFF2-40B4-BE49-F238E27FC236}">
                <a16:creationId xmlns:a16="http://schemas.microsoft.com/office/drawing/2014/main" id="{4FB916A2-73E2-4D53-B75C-1B9E5F30AFF5}"/>
              </a:ext>
            </a:extLst>
          </p:cNvPr>
          <p:cNvSpPr/>
          <p:nvPr/>
        </p:nvSpPr>
        <p:spPr>
          <a:xfrm>
            <a:off x="2693024" y="3061530"/>
            <a:ext cx="6975270" cy="427460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16000"/>
                  <a:alpha val="71000"/>
                </a:schemeClr>
              </a:gs>
              <a:gs pos="100000">
                <a:schemeClr val="bg1">
                  <a:alpha val="0"/>
                  <a:lumMod val="0"/>
                  <a:lumOff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en-US" sz="1800" kern="0" dirty="0">
              <a:solidFill>
                <a:sysClr val="window" lastClr="FFFFFF"/>
              </a:solidFill>
              <a:latin typeface="Calibri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0" name="3D Model 69">
                <a:extLst>
                  <a:ext uri="{FF2B5EF4-FFF2-40B4-BE49-F238E27FC236}">
                    <a16:creationId xmlns:a16="http://schemas.microsoft.com/office/drawing/2014/main" id="{A978000C-AFFD-4999-822B-BAD93B0260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5217005"/>
                  </p:ext>
                </p:extLst>
              </p:nvPr>
            </p:nvGraphicFramePr>
            <p:xfrm>
              <a:off x="4232919" y="1809756"/>
              <a:ext cx="3726157" cy="423220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26157" cy="4232209"/>
                    </a:xfrm>
                    <a:prstGeom prst="rect">
                      <a:avLst/>
                    </a:prstGeom>
                  </am3d:spPr>
                  <am3d:camera>
                    <am3d:pos x="0" y="0" z="797756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5649" d="1000000"/>
                    <am3d:preTrans dx="-58894233" dy="-16897086" dz="37428385"/>
                    <am3d:scale>
                      <am3d:sx n="1000000" d="1000000"/>
                      <am3d:sy n="1000000" d="1000000"/>
                      <am3d:sz n="1000000" d="1000000"/>
                    </am3d:scale>
                    <am3d:rot ax="2394503" ay="2529193" az="175829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12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0" name="3D Model 69">
                <a:extLst>
                  <a:ext uri="{FF2B5EF4-FFF2-40B4-BE49-F238E27FC236}">
                    <a16:creationId xmlns:a16="http://schemas.microsoft.com/office/drawing/2014/main" id="{A978000C-AFFD-4999-822B-BAD93B0260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2919" y="1809756"/>
                <a:ext cx="3726157" cy="4232209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11ACDDA-0183-4E4F-ABC1-998B82F00D0E}"/>
              </a:ext>
            </a:extLst>
          </p:cNvPr>
          <p:cNvGrpSpPr/>
          <p:nvPr/>
        </p:nvGrpSpPr>
        <p:grpSpPr>
          <a:xfrm>
            <a:off x="7608168" y="4307004"/>
            <a:ext cx="4350814" cy="2176530"/>
            <a:chOff x="7608168" y="4307004"/>
            <a:chExt cx="4350814" cy="2176530"/>
          </a:xfrm>
        </p:grpSpPr>
        <p:cxnSp>
          <p:nvCxnSpPr>
            <p:cNvPr id="28" name="Elbow Connector 27"/>
            <p:cNvCxnSpPr>
              <a:cxnSpLocks/>
            </p:cNvCxnSpPr>
            <p:nvPr/>
          </p:nvCxnSpPr>
          <p:spPr>
            <a:xfrm>
              <a:off x="7608168" y="4906896"/>
              <a:ext cx="1244814" cy="434947"/>
            </a:xfrm>
            <a:prstGeom prst="bentConnector3">
              <a:avLst/>
            </a:prstGeom>
            <a:ln>
              <a:solidFill>
                <a:schemeClr val="tx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9157284" y="5406316"/>
              <a:ext cx="2801698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Community Annotations -</a:t>
              </a:r>
            </a:p>
            <a:p>
              <a:r>
                <a:rPr lang="en-IN" sz="160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Move the curation space from the analogue to the digital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157285" y="4906895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Expert Community </a:t>
              </a:r>
            </a:p>
          </p:txBody>
        </p:sp>
        <p:sp>
          <p:nvSpPr>
            <p:cNvPr id="42" name="Freeform 6"/>
            <p:cNvSpPr>
              <a:spLocks noEditPoints="1"/>
            </p:cNvSpPr>
            <p:nvPr/>
          </p:nvSpPr>
          <p:spPr bwMode="auto">
            <a:xfrm>
              <a:off x="9258638" y="4307004"/>
              <a:ext cx="512692" cy="508088"/>
            </a:xfrm>
            <a:custGeom>
              <a:avLst/>
              <a:gdLst>
                <a:gd name="T0" fmla="*/ 922 w 3787"/>
                <a:gd name="T1" fmla="*/ 2000 h 3755"/>
                <a:gd name="T2" fmla="*/ 547 w 3787"/>
                <a:gd name="T3" fmla="*/ 2933 h 3755"/>
                <a:gd name="T4" fmla="*/ 797 w 3787"/>
                <a:gd name="T5" fmla="*/ 2884 h 3755"/>
                <a:gd name="T6" fmla="*/ 555 w 3787"/>
                <a:gd name="T7" fmla="*/ 2140 h 3755"/>
                <a:gd name="T8" fmla="*/ 1016 w 3787"/>
                <a:gd name="T9" fmla="*/ 1107 h 3755"/>
                <a:gd name="T10" fmla="*/ 1096 w 3787"/>
                <a:gd name="T11" fmla="*/ 1148 h 3755"/>
                <a:gd name="T12" fmla="*/ 2394 w 3787"/>
                <a:gd name="T13" fmla="*/ 742 h 3755"/>
                <a:gd name="T14" fmla="*/ 1714 w 3787"/>
                <a:gd name="T15" fmla="*/ 683 h 3755"/>
                <a:gd name="T16" fmla="*/ 2955 w 3787"/>
                <a:gd name="T17" fmla="*/ 769 h 3755"/>
                <a:gd name="T18" fmla="*/ 449 w 3787"/>
                <a:gd name="T19" fmla="*/ 995 h 3755"/>
                <a:gd name="T20" fmla="*/ 1608 w 3787"/>
                <a:gd name="T21" fmla="*/ 656 h 3755"/>
                <a:gd name="T22" fmla="*/ 1445 w 3787"/>
                <a:gd name="T23" fmla="*/ 655 h 3755"/>
                <a:gd name="T24" fmla="*/ 1607 w 3787"/>
                <a:gd name="T25" fmla="*/ 587 h 3755"/>
                <a:gd name="T26" fmla="*/ 2366 w 3787"/>
                <a:gd name="T27" fmla="*/ 467 h 3755"/>
                <a:gd name="T28" fmla="*/ 2304 w 3787"/>
                <a:gd name="T29" fmla="*/ 741 h 3755"/>
                <a:gd name="T30" fmla="*/ 1988 w 3787"/>
                <a:gd name="T31" fmla="*/ 754 h 3755"/>
                <a:gd name="T32" fmla="*/ 1872 w 3787"/>
                <a:gd name="T33" fmla="*/ 530 h 3755"/>
                <a:gd name="T34" fmla="*/ 1816 w 3787"/>
                <a:gd name="T35" fmla="*/ 461 h 3755"/>
                <a:gd name="T36" fmla="*/ 2004 w 3787"/>
                <a:gd name="T37" fmla="*/ 372 h 3755"/>
                <a:gd name="T38" fmla="*/ 2178 w 3787"/>
                <a:gd name="T39" fmla="*/ 334 h 3755"/>
                <a:gd name="T40" fmla="*/ 1093 w 3787"/>
                <a:gd name="T41" fmla="*/ 463 h 3755"/>
                <a:gd name="T42" fmla="*/ 1262 w 3787"/>
                <a:gd name="T43" fmla="*/ 580 h 3755"/>
                <a:gd name="T44" fmla="*/ 1353 w 3787"/>
                <a:gd name="T45" fmla="*/ 559 h 3755"/>
                <a:gd name="T46" fmla="*/ 1447 w 3787"/>
                <a:gd name="T47" fmla="*/ 507 h 3755"/>
                <a:gd name="T48" fmla="*/ 1598 w 3787"/>
                <a:gd name="T49" fmla="*/ 472 h 3755"/>
                <a:gd name="T50" fmla="*/ 1698 w 3787"/>
                <a:gd name="T51" fmla="*/ 366 h 3755"/>
                <a:gd name="T52" fmla="*/ 1687 w 3787"/>
                <a:gd name="T53" fmla="*/ 549 h 3755"/>
                <a:gd name="T54" fmla="*/ 1880 w 3787"/>
                <a:gd name="T55" fmla="*/ 650 h 3755"/>
                <a:gd name="T56" fmla="*/ 1813 w 3787"/>
                <a:gd name="T57" fmla="*/ 786 h 3755"/>
                <a:gd name="T58" fmla="*/ 1513 w 3787"/>
                <a:gd name="T59" fmla="*/ 772 h 3755"/>
                <a:gd name="T60" fmla="*/ 1636 w 3787"/>
                <a:gd name="T61" fmla="*/ 822 h 3755"/>
                <a:gd name="T62" fmla="*/ 1886 w 3787"/>
                <a:gd name="T63" fmla="*/ 1068 h 3755"/>
                <a:gd name="T64" fmla="*/ 1664 w 3787"/>
                <a:gd name="T65" fmla="*/ 1204 h 3755"/>
                <a:gd name="T66" fmla="*/ 1290 w 3787"/>
                <a:gd name="T67" fmla="*/ 1393 h 3755"/>
                <a:gd name="T68" fmla="*/ 861 w 3787"/>
                <a:gd name="T69" fmla="*/ 1613 h 3755"/>
                <a:gd name="T70" fmla="*/ 836 w 3787"/>
                <a:gd name="T71" fmla="*/ 1929 h 3755"/>
                <a:gd name="T72" fmla="*/ 732 w 3787"/>
                <a:gd name="T73" fmla="*/ 1776 h 3755"/>
                <a:gd name="T74" fmla="*/ 578 w 3787"/>
                <a:gd name="T75" fmla="*/ 1544 h 3755"/>
                <a:gd name="T76" fmla="*/ 549 w 3787"/>
                <a:gd name="T77" fmla="*/ 1758 h 3755"/>
                <a:gd name="T78" fmla="*/ 816 w 3787"/>
                <a:gd name="T79" fmla="*/ 2111 h 3755"/>
                <a:gd name="T80" fmla="*/ 1396 w 3787"/>
                <a:gd name="T81" fmla="*/ 2427 h 3755"/>
                <a:gd name="T82" fmla="*/ 1892 w 3787"/>
                <a:gd name="T83" fmla="*/ 2725 h 3755"/>
                <a:gd name="T84" fmla="*/ 1984 w 3787"/>
                <a:gd name="T85" fmla="*/ 3091 h 3755"/>
                <a:gd name="T86" fmla="*/ 1647 w 3787"/>
                <a:gd name="T87" fmla="*/ 3432 h 3755"/>
                <a:gd name="T88" fmla="*/ 2388 w 3787"/>
                <a:gd name="T89" fmla="*/ 3506 h 3755"/>
                <a:gd name="T90" fmla="*/ 3415 w 3787"/>
                <a:gd name="T91" fmla="*/ 2240 h 3755"/>
                <a:gd name="T92" fmla="*/ 2852 w 3787"/>
                <a:gd name="T93" fmla="*/ 2237 h 3755"/>
                <a:gd name="T94" fmla="*/ 2893 w 3787"/>
                <a:gd name="T95" fmla="*/ 1486 h 3755"/>
                <a:gd name="T96" fmla="*/ 3255 w 3787"/>
                <a:gd name="T97" fmla="*/ 1222 h 3755"/>
                <a:gd name="T98" fmla="*/ 3402 w 3787"/>
                <a:gd name="T99" fmla="*/ 1156 h 3755"/>
                <a:gd name="T100" fmla="*/ 3134 w 3787"/>
                <a:gd name="T101" fmla="*/ 1090 h 3755"/>
                <a:gd name="T102" fmla="*/ 2870 w 3787"/>
                <a:gd name="T103" fmla="*/ 1350 h 3755"/>
                <a:gd name="T104" fmla="*/ 2879 w 3787"/>
                <a:gd name="T105" fmla="*/ 1037 h 3755"/>
                <a:gd name="T106" fmla="*/ 2784 w 3787"/>
                <a:gd name="T107" fmla="*/ 1005 h 3755"/>
                <a:gd name="T108" fmla="*/ 2736 w 3787"/>
                <a:gd name="T109" fmla="*/ 949 h 3755"/>
                <a:gd name="T110" fmla="*/ 2840 w 3787"/>
                <a:gd name="T111" fmla="*/ 831 h 3755"/>
                <a:gd name="T112" fmla="*/ 2841 w 3787"/>
                <a:gd name="T113" fmla="*/ 743 h 3755"/>
                <a:gd name="T114" fmla="*/ 2669 w 3787"/>
                <a:gd name="T115" fmla="*/ 398 h 3755"/>
                <a:gd name="T116" fmla="*/ 2881 w 3787"/>
                <a:gd name="T117" fmla="*/ 277 h 3755"/>
                <a:gd name="T118" fmla="*/ 3309 w 3787"/>
                <a:gd name="T119" fmla="*/ 3124 h 3755"/>
                <a:gd name="T120" fmla="*/ 407 w 3787"/>
                <a:gd name="T121" fmla="*/ 3038 h 3755"/>
                <a:gd name="T122" fmla="*/ 906 w 3787"/>
                <a:gd name="T123" fmla="*/ 277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87" h="3755">
                  <a:moveTo>
                    <a:pt x="935" y="1880"/>
                  </a:moveTo>
                  <a:lnTo>
                    <a:pt x="940" y="1880"/>
                  </a:lnTo>
                  <a:lnTo>
                    <a:pt x="945" y="1881"/>
                  </a:lnTo>
                  <a:lnTo>
                    <a:pt x="949" y="1884"/>
                  </a:lnTo>
                  <a:lnTo>
                    <a:pt x="1004" y="1913"/>
                  </a:lnTo>
                  <a:lnTo>
                    <a:pt x="1007" y="1915"/>
                  </a:lnTo>
                  <a:lnTo>
                    <a:pt x="1011" y="1919"/>
                  </a:lnTo>
                  <a:lnTo>
                    <a:pt x="1013" y="1921"/>
                  </a:lnTo>
                  <a:lnTo>
                    <a:pt x="1046" y="1973"/>
                  </a:lnTo>
                  <a:lnTo>
                    <a:pt x="1051" y="1984"/>
                  </a:lnTo>
                  <a:lnTo>
                    <a:pt x="1049" y="1996"/>
                  </a:lnTo>
                  <a:lnTo>
                    <a:pt x="1043" y="2006"/>
                  </a:lnTo>
                  <a:lnTo>
                    <a:pt x="1001" y="2043"/>
                  </a:lnTo>
                  <a:lnTo>
                    <a:pt x="996" y="2047"/>
                  </a:lnTo>
                  <a:lnTo>
                    <a:pt x="993" y="2048"/>
                  </a:lnTo>
                  <a:lnTo>
                    <a:pt x="988" y="2049"/>
                  </a:lnTo>
                  <a:lnTo>
                    <a:pt x="983" y="2050"/>
                  </a:lnTo>
                  <a:lnTo>
                    <a:pt x="981" y="2050"/>
                  </a:lnTo>
                  <a:lnTo>
                    <a:pt x="976" y="2049"/>
                  </a:lnTo>
                  <a:lnTo>
                    <a:pt x="971" y="2047"/>
                  </a:lnTo>
                  <a:lnTo>
                    <a:pt x="966" y="2044"/>
                  </a:lnTo>
                  <a:lnTo>
                    <a:pt x="962" y="2041"/>
                  </a:lnTo>
                  <a:lnTo>
                    <a:pt x="951" y="2026"/>
                  </a:lnTo>
                  <a:lnTo>
                    <a:pt x="942" y="2015"/>
                  </a:lnTo>
                  <a:lnTo>
                    <a:pt x="935" y="2008"/>
                  </a:lnTo>
                  <a:lnTo>
                    <a:pt x="931" y="2003"/>
                  </a:lnTo>
                  <a:lnTo>
                    <a:pt x="927" y="2001"/>
                  </a:lnTo>
                  <a:lnTo>
                    <a:pt x="924" y="2000"/>
                  </a:lnTo>
                  <a:lnTo>
                    <a:pt x="922" y="2000"/>
                  </a:lnTo>
                  <a:lnTo>
                    <a:pt x="915" y="2000"/>
                  </a:lnTo>
                  <a:lnTo>
                    <a:pt x="907" y="2001"/>
                  </a:lnTo>
                  <a:lnTo>
                    <a:pt x="895" y="1998"/>
                  </a:lnTo>
                  <a:lnTo>
                    <a:pt x="885" y="1992"/>
                  </a:lnTo>
                  <a:lnTo>
                    <a:pt x="879" y="1981"/>
                  </a:lnTo>
                  <a:lnTo>
                    <a:pt x="873" y="1954"/>
                  </a:lnTo>
                  <a:lnTo>
                    <a:pt x="871" y="1933"/>
                  </a:lnTo>
                  <a:lnTo>
                    <a:pt x="875" y="1915"/>
                  </a:lnTo>
                  <a:lnTo>
                    <a:pt x="883" y="1902"/>
                  </a:lnTo>
                  <a:lnTo>
                    <a:pt x="898" y="1892"/>
                  </a:lnTo>
                  <a:lnTo>
                    <a:pt x="921" y="1884"/>
                  </a:lnTo>
                  <a:lnTo>
                    <a:pt x="931" y="1881"/>
                  </a:lnTo>
                  <a:lnTo>
                    <a:pt x="935" y="1880"/>
                  </a:lnTo>
                  <a:close/>
                  <a:moveTo>
                    <a:pt x="215" y="1531"/>
                  </a:moveTo>
                  <a:lnTo>
                    <a:pt x="198" y="1617"/>
                  </a:lnTo>
                  <a:lnTo>
                    <a:pt x="187" y="1702"/>
                  </a:lnTo>
                  <a:lnTo>
                    <a:pt x="180" y="1791"/>
                  </a:lnTo>
                  <a:lnTo>
                    <a:pt x="179" y="1879"/>
                  </a:lnTo>
                  <a:lnTo>
                    <a:pt x="181" y="1986"/>
                  </a:lnTo>
                  <a:lnTo>
                    <a:pt x="191" y="2091"/>
                  </a:lnTo>
                  <a:lnTo>
                    <a:pt x="208" y="2195"/>
                  </a:lnTo>
                  <a:lnTo>
                    <a:pt x="230" y="2297"/>
                  </a:lnTo>
                  <a:lnTo>
                    <a:pt x="259" y="2397"/>
                  </a:lnTo>
                  <a:lnTo>
                    <a:pt x="293" y="2494"/>
                  </a:lnTo>
                  <a:lnTo>
                    <a:pt x="334" y="2588"/>
                  </a:lnTo>
                  <a:lnTo>
                    <a:pt x="379" y="2680"/>
                  </a:lnTo>
                  <a:lnTo>
                    <a:pt x="430" y="2768"/>
                  </a:lnTo>
                  <a:lnTo>
                    <a:pt x="486" y="2852"/>
                  </a:lnTo>
                  <a:lnTo>
                    <a:pt x="547" y="2933"/>
                  </a:lnTo>
                  <a:lnTo>
                    <a:pt x="613" y="3012"/>
                  </a:lnTo>
                  <a:lnTo>
                    <a:pt x="683" y="3084"/>
                  </a:lnTo>
                  <a:lnTo>
                    <a:pt x="758" y="3154"/>
                  </a:lnTo>
                  <a:lnTo>
                    <a:pt x="837" y="3219"/>
                  </a:lnTo>
                  <a:lnTo>
                    <a:pt x="920" y="3279"/>
                  </a:lnTo>
                  <a:lnTo>
                    <a:pt x="1006" y="3334"/>
                  </a:lnTo>
                  <a:lnTo>
                    <a:pt x="1096" y="3385"/>
                  </a:lnTo>
                  <a:lnTo>
                    <a:pt x="1190" y="3430"/>
                  </a:lnTo>
                  <a:lnTo>
                    <a:pt x="1288" y="3469"/>
                  </a:lnTo>
                  <a:lnTo>
                    <a:pt x="1389" y="3503"/>
                  </a:lnTo>
                  <a:lnTo>
                    <a:pt x="1386" y="3502"/>
                  </a:lnTo>
                  <a:lnTo>
                    <a:pt x="1325" y="3465"/>
                  </a:lnTo>
                  <a:lnTo>
                    <a:pt x="1269" y="3424"/>
                  </a:lnTo>
                  <a:lnTo>
                    <a:pt x="1219" y="3379"/>
                  </a:lnTo>
                  <a:lnTo>
                    <a:pt x="1174" y="3331"/>
                  </a:lnTo>
                  <a:lnTo>
                    <a:pt x="1135" y="3279"/>
                  </a:lnTo>
                  <a:lnTo>
                    <a:pt x="1101" y="3223"/>
                  </a:lnTo>
                  <a:lnTo>
                    <a:pt x="1072" y="3164"/>
                  </a:lnTo>
                  <a:lnTo>
                    <a:pt x="1049" y="3101"/>
                  </a:lnTo>
                  <a:lnTo>
                    <a:pt x="1032" y="3035"/>
                  </a:lnTo>
                  <a:lnTo>
                    <a:pt x="1001" y="3024"/>
                  </a:lnTo>
                  <a:lnTo>
                    <a:pt x="972" y="3009"/>
                  </a:lnTo>
                  <a:lnTo>
                    <a:pt x="943" y="2992"/>
                  </a:lnTo>
                  <a:lnTo>
                    <a:pt x="915" y="2975"/>
                  </a:lnTo>
                  <a:lnTo>
                    <a:pt x="888" y="2956"/>
                  </a:lnTo>
                  <a:lnTo>
                    <a:pt x="862" y="2938"/>
                  </a:lnTo>
                  <a:lnTo>
                    <a:pt x="838" y="2919"/>
                  </a:lnTo>
                  <a:lnTo>
                    <a:pt x="816" y="2901"/>
                  </a:lnTo>
                  <a:lnTo>
                    <a:pt x="797" y="2884"/>
                  </a:lnTo>
                  <a:lnTo>
                    <a:pt x="779" y="2868"/>
                  </a:lnTo>
                  <a:lnTo>
                    <a:pt x="766" y="2856"/>
                  </a:lnTo>
                  <a:lnTo>
                    <a:pt x="755" y="2846"/>
                  </a:lnTo>
                  <a:lnTo>
                    <a:pt x="749" y="2839"/>
                  </a:lnTo>
                  <a:lnTo>
                    <a:pt x="747" y="2837"/>
                  </a:lnTo>
                  <a:lnTo>
                    <a:pt x="743" y="2832"/>
                  </a:lnTo>
                  <a:lnTo>
                    <a:pt x="741" y="2827"/>
                  </a:lnTo>
                  <a:lnTo>
                    <a:pt x="721" y="2758"/>
                  </a:lnTo>
                  <a:lnTo>
                    <a:pt x="699" y="2745"/>
                  </a:lnTo>
                  <a:lnTo>
                    <a:pt x="675" y="2730"/>
                  </a:lnTo>
                  <a:lnTo>
                    <a:pt x="652" y="2715"/>
                  </a:lnTo>
                  <a:lnTo>
                    <a:pt x="630" y="2696"/>
                  </a:lnTo>
                  <a:lnTo>
                    <a:pt x="609" y="2675"/>
                  </a:lnTo>
                  <a:lnTo>
                    <a:pt x="591" y="2651"/>
                  </a:lnTo>
                  <a:lnTo>
                    <a:pt x="576" y="2624"/>
                  </a:lnTo>
                  <a:lnTo>
                    <a:pt x="565" y="2593"/>
                  </a:lnTo>
                  <a:lnTo>
                    <a:pt x="559" y="2559"/>
                  </a:lnTo>
                  <a:lnTo>
                    <a:pt x="559" y="2521"/>
                  </a:lnTo>
                  <a:lnTo>
                    <a:pt x="564" y="2483"/>
                  </a:lnTo>
                  <a:lnTo>
                    <a:pt x="575" y="2442"/>
                  </a:lnTo>
                  <a:lnTo>
                    <a:pt x="591" y="2398"/>
                  </a:lnTo>
                  <a:lnTo>
                    <a:pt x="614" y="2352"/>
                  </a:lnTo>
                  <a:lnTo>
                    <a:pt x="642" y="2303"/>
                  </a:lnTo>
                  <a:lnTo>
                    <a:pt x="635" y="2287"/>
                  </a:lnTo>
                  <a:lnTo>
                    <a:pt x="625" y="2266"/>
                  </a:lnTo>
                  <a:lnTo>
                    <a:pt x="613" y="2240"/>
                  </a:lnTo>
                  <a:lnTo>
                    <a:pt x="597" y="2210"/>
                  </a:lnTo>
                  <a:lnTo>
                    <a:pt x="577" y="2176"/>
                  </a:lnTo>
                  <a:lnTo>
                    <a:pt x="555" y="2140"/>
                  </a:lnTo>
                  <a:lnTo>
                    <a:pt x="530" y="2101"/>
                  </a:lnTo>
                  <a:lnTo>
                    <a:pt x="500" y="2061"/>
                  </a:lnTo>
                  <a:lnTo>
                    <a:pt x="469" y="2020"/>
                  </a:lnTo>
                  <a:lnTo>
                    <a:pt x="433" y="1979"/>
                  </a:lnTo>
                  <a:lnTo>
                    <a:pt x="395" y="1939"/>
                  </a:lnTo>
                  <a:lnTo>
                    <a:pt x="353" y="1902"/>
                  </a:lnTo>
                  <a:lnTo>
                    <a:pt x="308" y="1865"/>
                  </a:lnTo>
                  <a:lnTo>
                    <a:pt x="259" y="1832"/>
                  </a:lnTo>
                  <a:lnTo>
                    <a:pt x="254" y="1828"/>
                  </a:lnTo>
                  <a:lnTo>
                    <a:pt x="251" y="1824"/>
                  </a:lnTo>
                  <a:lnTo>
                    <a:pt x="248" y="1820"/>
                  </a:lnTo>
                  <a:lnTo>
                    <a:pt x="247" y="1815"/>
                  </a:lnTo>
                  <a:lnTo>
                    <a:pt x="241" y="1775"/>
                  </a:lnTo>
                  <a:lnTo>
                    <a:pt x="236" y="1733"/>
                  </a:lnTo>
                  <a:lnTo>
                    <a:pt x="231" y="1689"/>
                  </a:lnTo>
                  <a:lnTo>
                    <a:pt x="226" y="1650"/>
                  </a:lnTo>
                  <a:lnTo>
                    <a:pt x="226" y="1648"/>
                  </a:lnTo>
                  <a:lnTo>
                    <a:pt x="226" y="1644"/>
                  </a:lnTo>
                  <a:lnTo>
                    <a:pt x="226" y="1641"/>
                  </a:lnTo>
                  <a:lnTo>
                    <a:pt x="226" y="1638"/>
                  </a:lnTo>
                  <a:lnTo>
                    <a:pt x="237" y="1589"/>
                  </a:lnTo>
                  <a:lnTo>
                    <a:pt x="251" y="1536"/>
                  </a:lnTo>
                  <a:lnTo>
                    <a:pt x="230" y="1536"/>
                  </a:lnTo>
                  <a:lnTo>
                    <a:pt x="225" y="1536"/>
                  </a:lnTo>
                  <a:lnTo>
                    <a:pt x="219" y="1533"/>
                  </a:lnTo>
                  <a:lnTo>
                    <a:pt x="215" y="1531"/>
                  </a:lnTo>
                  <a:close/>
                  <a:moveTo>
                    <a:pt x="1039" y="1102"/>
                  </a:moveTo>
                  <a:lnTo>
                    <a:pt x="1028" y="1103"/>
                  </a:lnTo>
                  <a:lnTo>
                    <a:pt x="1016" y="1107"/>
                  </a:lnTo>
                  <a:lnTo>
                    <a:pt x="1004" y="1117"/>
                  </a:lnTo>
                  <a:lnTo>
                    <a:pt x="1009" y="1120"/>
                  </a:lnTo>
                  <a:lnTo>
                    <a:pt x="1015" y="1125"/>
                  </a:lnTo>
                  <a:lnTo>
                    <a:pt x="1023" y="1131"/>
                  </a:lnTo>
                  <a:lnTo>
                    <a:pt x="1032" y="1138"/>
                  </a:lnTo>
                  <a:lnTo>
                    <a:pt x="1039" y="1143"/>
                  </a:lnTo>
                  <a:lnTo>
                    <a:pt x="1043" y="1152"/>
                  </a:lnTo>
                  <a:lnTo>
                    <a:pt x="1044" y="1160"/>
                  </a:lnTo>
                  <a:lnTo>
                    <a:pt x="1044" y="1164"/>
                  </a:lnTo>
                  <a:lnTo>
                    <a:pt x="1044" y="1167"/>
                  </a:lnTo>
                  <a:lnTo>
                    <a:pt x="1043" y="1171"/>
                  </a:lnTo>
                  <a:lnTo>
                    <a:pt x="1052" y="1171"/>
                  </a:lnTo>
                  <a:lnTo>
                    <a:pt x="1074" y="1171"/>
                  </a:lnTo>
                  <a:lnTo>
                    <a:pt x="1085" y="1173"/>
                  </a:lnTo>
                  <a:lnTo>
                    <a:pt x="1096" y="1179"/>
                  </a:lnTo>
                  <a:lnTo>
                    <a:pt x="1102" y="1189"/>
                  </a:lnTo>
                  <a:lnTo>
                    <a:pt x="1104" y="1200"/>
                  </a:lnTo>
                  <a:lnTo>
                    <a:pt x="1101" y="1210"/>
                  </a:lnTo>
                  <a:lnTo>
                    <a:pt x="1094" y="1218"/>
                  </a:lnTo>
                  <a:lnTo>
                    <a:pt x="1061" y="1240"/>
                  </a:lnTo>
                  <a:lnTo>
                    <a:pt x="1056" y="1261"/>
                  </a:lnTo>
                  <a:lnTo>
                    <a:pt x="1048" y="1281"/>
                  </a:lnTo>
                  <a:lnTo>
                    <a:pt x="1068" y="1272"/>
                  </a:lnTo>
                  <a:lnTo>
                    <a:pt x="1089" y="1259"/>
                  </a:lnTo>
                  <a:lnTo>
                    <a:pt x="1110" y="1246"/>
                  </a:lnTo>
                  <a:lnTo>
                    <a:pt x="1138" y="1225"/>
                  </a:lnTo>
                  <a:lnTo>
                    <a:pt x="1121" y="1204"/>
                  </a:lnTo>
                  <a:lnTo>
                    <a:pt x="1107" y="1178"/>
                  </a:lnTo>
                  <a:lnTo>
                    <a:pt x="1096" y="1148"/>
                  </a:lnTo>
                  <a:lnTo>
                    <a:pt x="1086" y="1115"/>
                  </a:lnTo>
                  <a:lnTo>
                    <a:pt x="1067" y="1108"/>
                  </a:lnTo>
                  <a:lnTo>
                    <a:pt x="1051" y="1103"/>
                  </a:lnTo>
                  <a:lnTo>
                    <a:pt x="1039" y="1102"/>
                  </a:lnTo>
                  <a:close/>
                  <a:moveTo>
                    <a:pt x="2799" y="899"/>
                  </a:moveTo>
                  <a:lnTo>
                    <a:pt x="2808" y="918"/>
                  </a:lnTo>
                  <a:lnTo>
                    <a:pt x="2808" y="906"/>
                  </a:lnTo>
                  <a:lnTo>
                    <a:pt x="2804" y="904"/>
                  </a:lnTo>
                  <a:lnTo>
                    <a:pt x="2802" y="902"/>
                  </a:lnTo>
                  <a:lnTo>
                    <a:pt x="2799" y="899"/>
                  </a:lnTo>
                  <a:close/>
                  <a:moveTo>
                    <a:pt x="2511" y="671"/>
                  </a:moveTo>
                  <a:lnTo>
                    <a:pt x="2536" y="674"/>
                  </a:lnTo>
                  <a:lnTo>
                    <a:pt x="2548" y="678"/>
                  </a:lnTo>
                  <a:lnTo>
                    <a:pt x="2556" y="687"/>
                  </a:lnTo>
                  <a:lnTo>
                    <a:pt x="2559" y="699"/>
                  </a:lnTo>
                  <a:lnTo>
                    <a:pt x="2559" y="705"/>
                  </a:lnTo>
                  <a:lnTo>
                    <a:pt x="2557" y="723"/>
                  </a:lnTo>
                  <a:lnTo>
                    <a:pt x="2548" y="738"/>
                  </a:lnTo>
                  <a:lnTo>
                    <a:pt x="2536" y="751"/>
                  </a:lnTo>
                  <a:lnTo>
                    <a:pt x="2516" y="760"/>
                  </a:lnTo>
                  <a:lnTo>
                    <a:pt x="2490" y="769"/>
                  </a:lnTo>
                  <a:lnTo>
                    <a:pt x="2455" y="776"/>
                  </a:lnTo>
                  <a:lnTo>
                    <a:pt x="2451" y="776"/>
                  </a:lnTo>
                  <a:lnTo>
                    <a:pt x="2446" y="775"/>
                  </a:lnTo>
                  <a:lnTo>
                    <a:pt x="2440" y="774"/>
                  </a:lnTo>
                  <a:lnTo>
                    <a:pt x="2435" y="771"/>
                  </a:lnTo>
                  <a:lnTo>
                    <a:pt x="2427" y="765"/>
                  </a:lnTo>
                  <a:lnTo>
                    <a:pt x="2410" y="753"/>
                  </a:lnTo>
                  <a:lnTo>
                    <a:pt x="2394" y="742"/>
                  </a:lnTo>
                  <a:lnTo>
                    <a:pt x="2386" y="734"/>
                  </a:lnTo>
                  <a:lnTo>
                    <a:pt x="2383" y="722"/>
                  </a:lnTo>
                  <a:lnTo>
                    <a:pt x="2386" y="708"/>
                  </a:lnTo>
                  <a:lnTo>
                    <a:pt x="2395" y="700"/>
                  </a:lnTo>
                  <a:lnTo>
                    <a:pt x="2413" y="690"/>
                  </a:lnTo>
                  <a:lnTo>
                    <a:pt x="2434" y="682"/>
                  </a:lnTo>
                  <a:lnTo>
                    <a:pt x="2457" y="676"/>
                  </a:lnTo>
                  <a:lnTo>
                    <a:pt x="2485" y="672"/>
                  </a:lnTo>
                  <a:lnTo>
                    <a:pt x="2511" y="671"/>
                  </a:lnTo>
                  <a:close/>
                  <a:moveTo>
                    <a:pt x="1694" y="649"/>
                  </a:moveTo>
                  <a:lnTo>
                    <a:pt x="1690" y="650"/>
                  </a:lnTo>
                  <a:lnTo>
                    <a:pt x="1686" y="650"/>
                  </a:lnTo>
                  <a:lnTo>
                    <a:pt x="1683" y="652"/>
                  </a:lnTo>
                  <a:lnTo>
                    <a:pt x="1682" y="652"/>
                  </a:lnTo>
                  <a:lnTo>
                    <a:pt x="1681" y="652"/>
                  </a:lnTo>
                  <a:lnTo>
                    <a:pt x="1681" y="653"/>
                  </a:lnTo>
                  <a:lnTo>
                    <a:pt x="1682" y="654"/>
                  </a:lnTo>
                  <a:lnTo>
                    <a:pt x="1683" y="655"/>
                  </a:lnTo>
                  <a:lnTo>
                    <a:pt x="1696" y="688"/>
                  </a:lnTo>
                  <a:lnTo>
                    <a:pt x="1697" y="699"/>
                  </a:lnTo>
                  <a:lnTo>
                    <a:pt x="1694" y="708"/>
                  </a:lnTo>
                  <a:lnTo>
                    <a:pt x="1688" y="716"/>
                  </a:lnTo>
                  <a:lnTo>
                    <a:pt x="1674" y="729"/>
                  </a:lnTo>
                  <a:lnTo>
                    <a:pt x="1659" y="742"/>
                  </a:lnTo>
                  <a:lnTo>
                    <a:pt x="1666" y="741"/>
                  </a:lnTo>
                  <a:lnTo>
                    <a:pt x="1675" y="740"/>
                  </a:lnTo>
                  <a:lnTo>
                    <a:pt x="1687" y="720"/>
                  </a:lnTo>
                  <a:lnTo>
                    <a:pt x="1699" y="702"/>
                  </a:lnTo>
                  <a:lnTo>
                    <a:pt x="1714" y="683"/>
                  </a:lnTo>
                  <a:lnTo>
                    <a:pt x="1730" y="662"/>
                  </a:lnTo>
                  <a:lnTo>
                    <a:pt x="1721" y="656"/>
                  </a:lnTo>
                  <a:lnTo>
                    <a:pt x="1708" y="652"/>
                  </a:lnTo>
                  <a:lnTo>
                    <a:pt x="1694" y="649"/>
                  </a:lnTo>
                  <a:close/>
                  <a:moveTo>
                    <a:pt x="2931" y="629"/>
                  </a:moveTo>
                  <a:lnTo>
                    <a:pt x="2929" y="630"/>
                  </a:lnTo>
                  <a:lnTo>
                    <a:pt x="2926" y="630"/>
                  </a:lnTo>
                  <a:lnTo>
                    <a:pt x="2924" y="631"/>
                  </a:lnTo>
                  <a:lnTo>
                    <a:pt x="2922" y="631"/>
                  </a:lnTo>
                  <a:lnTo>
                    <a:pt x="2938" y="661"/>
                  </a:lnTo>
                  <a:lnTo>
                    <a:pt x="2952" y="690"/>
                  </a:lnTo>
                  <a:lnTo>
                    <a:pt x="2954" y="700"/>
                  </a:lnTo>
                  <a:lnTo>
                    <a:pt x="2952" y="709"/>
                  </a:lnTo>
                  <a:lnTo>
                    <a:pt x="2947" y="718"/>
                  </a:lnTo>
                  <a:lnTo>
                    <a:pt x="2938" y="724"/>
                  </a:lnTo>
                  <a:lnTo>
                    <a:pt x="2932" y="725"/>
                  </a:lnTo>
                  <a:lnTo>
                    <a:pt x="2927" y="726"/>
                  </a:lnTo>
                  <a:lnTo>
                    <a:pt x="2921" y="725"/>
                  </a:lnTo>
                  <a:lnTo>
                    <a:pt x="2916" y="723"/>
                  </a:lnTo>
                  <a:lnTo>
                    <a:pt x="2911" y="719"/>
                  </a:lnTo>
                  <a:lnTo>
                    <a:pt x="2911" y="720"/>
                  </a:lnTo>
                  <a:lnTo>
                    <a:pt x="2910" y="722"/>
                  </a:lnTo>
                  <a:lnTo>
                    <a:pt x="2910" y="723"/>
                  </a:lnTo>
                  <a:lnTo>
                    <a:pt x="2914" y="725"/>
                  </a:lnTo>
                  <a:lnTo>
                    <a:pt x="2918" y="729"/>
                  </a:lnTo>
                  <a:lnTo>
                    <a:pt x="2930" y="743"/>
                  </a:lnTo>
                  <a:lnTo>
                    <a:pt x="2941" y="754"/>
                  </a:lnTo>
                  <a:lnTo>
                    <a:pt x="2949" y="763"/>
                  </a:lnTo>
                  <a:lnTo>
                    <a:pt x="2955" y="769"/>
                  </a:lnTo>
                  <a:lnTo>
                    <a:pt x="2958" y="764"/>
                  </a:lnTo>
                  <a:lnTo>
                    <a:pt x="2961" y="759"/>
                  </a:lnTo>
                  <a:lnTo>
                    <a:pt x="2965" y="755"/>
                  </a:lnTo>
                  <a:lnTo>
                    <a:pt x="2970" y="753"/>
                  </a:lnTo>
                  <a:lnTo>
                    <a:pt x="2981" y="751"/>
                  </a:lnTo>
                  <a:lnTo>
                    <a:pt x="2992" y="753"/>
                  </a:lnTo>
                  <a:lnTo>
                    <a:pt x="2992" y="753"/>
                  </a:lnTo>
                  <a:lnTo>
                    <a:pt x="2993" y="753"/>
                  </a:lnTo>
                  <a:lnTo>
                    <a:pt x="2988" y="741"/>
                  </a:lnTo>
                  <a:lnTo>
                    <a:pt x="2981" y="726"/>
                  </a:lnTo>
                  <a:lnTo>
                    <a:pt x="2972" y="709"/>
                  </a:lnTo>
                  <a:lnTo>
                    <a:pt x="2961" y="687"/>
                  </a:lnTo>
                  <a:lnTo>
                    <a:pt x="2948" y="660"/>
                  </a:lnTo>
                  <a:lnTo>
                    <a:pt x="2931" y="629"/>
                  </a:lnTo>
                  <a:close/>
                  <a:moveTo>
                    <a:pt x="772" y="607"/>
                  </a:moveTo>
                  <a:lnTo>
                    <a:pt x="769" y="609"/>
                  </a:lnTo>
                  <a:lnTo>
                    <a:pt x="764" y="610"/>
                  </a:lnTo>
                  <a:lnTo>
                    <a:pt x="759" y="614"/>
                  </a:lnTo>
                  <a:lnTo>
                    <a:pt x="753" y="615"/>
                  </a:lnTo>
                  <a:lnTo>
                    <a:pt x="747" y="615"/>
                  </a:lnTo>
                  <a:lnTo>
                    <a:pt x="680" y="678"/>
                  </a:lnTo>
                  <a:lnTo>
                    <a:pt x="616" y="746"/>
                  </a:lnTo>
                  <a:lnTo>
                    <a:pt x="557" y="815"/>
                  </a:lnTo>
                  <a:lnTo>
                    <a:pt x="500" y="887"/>
                  </a:lnTo>
                  <a:lnTo>
                    <a:pt x="449" y="963"/>
                  </a:lnTo>
                  <a:lnTo>
                    <a:pt x="402" y="1040"/>
                  </a:lnTo>
                  <a:lnTo>
                    <a:pt x="415" y="1027"/>
                  </a:lnTo>
                  <a:lnTo>
                    <a:pt x="431" y="1011"/>
                  </a:lnTo>
                  <a:lnTo>
                    <a:pt x="449" y="995"/>
                  </a:lnTo>
                  <a:lnTo>
                    <a:pt x="470" y="975"/>
                  </a:lnTo>
                  <a:lnTo>
                    <a:pt x="493" y="955"/>
                  </a:lnTo>
                  <a:lnTo>
                    <a:pt x="520" y="931"/>
                  </a:lnTo>
                  <a:lnTo>
                    <a:pt x="549" y="904"/>
                  </a:lnTo>
                  <a:lnTo>
                    <a:pt x="581" y="874"/>
                  </a:lnTo>
                  <a:lnTo>
                    <a:pt x="617" y="842"/>
                  </a:lnTo>
                  <a:lnTo>
                    <a:pt x="656" y="806"/>
                  </a:lnTo>
                  <a:lnTo>
                    <a:pt x="700" y="766"/>
                  </a:lnTo>
                  <a:lnTo>
                    <a:pt x="748" y="724"/>
                  </a:lnTo>
                  <a:lnTo>
                    <a:pt x="799" y="677"/>
                  </a:lnTo>
                  <a:lnTo>
                    <a:pt x="799" y="676"/>
                  </a:lnTo>
                  <a:lnTo>
                    <a:pt x="793" y="673"/>
                  </a:lnTo>
                  <a:lnTo>
                    <a:pt x="788" y="670"/>
                  </a:lnTo>
                  <a:lnTo>
                    <a:pt x="784" y="665"/>
                  </a:lnTo>
                  <a:lnTo>
                    <a:pt x="782" y="659"/>
                  </a:lnTo>
                  <a:lnTo>
                    <a:pt x="782" y="645"/>
                  </a:lnTo>
                  <a:lnTo>
                    <a:pt x="787" y="635"/>
                  </a:lnTo>
                  <a:lnTo>
                    <a:pt x="790" y="631"/>
                  </a:lnTo>
                  <a:lnTo>
                    <a:pt x="794" y="627"/>
                  </a:lnTo>
                  <a:lnTo>
                    <a:pt x="789" y="626"/>
                  </a:lnTo>
                  <a:lnTo>
                    <a:pt x="784" y="624"/>
                  </a:lnTo>
                  <a:lnTo>
                    <a:pt x="781" y="621"/>
                  </a:lnTo>
                  <a:lnTo>
                    <a:pt x="777" y="618"/>
                  </a:lnTo>
                  <a:lnTo>
                    <a:pt x="775" y="613"/>
                  </a:lnTo>
                  <a:lnTo>
                    <a:pt x="772" y="607"/>
                  </a:lnTo>
                  <a:close/>
                  <a:moveTo>
                    <a:pt x="1607" y="589"/>
                  </a:moveTo>
                  <a:lnTo>
                    <a:pt x="1605" y="613"/>
                  </a:lnTo>
                  <a:lnTo>
                    <a:pt x="1605" y="636"/>
                  </a:lnTo>
                  <a:lnTo>
                    <a:pt x="1608" y="656"/>
                  </a:lnTo>
                  <a:lnTo>
                    <a:pt x="1618" y="653"/>
                  </a:lnTo>
                  <a:lnTo>
                    <a:pt x="1631" y="648"/>
                  </a:lnTo>
                  <a:lnTo>
                    <a:pt x="1647" y="641"/>
                  </a:lnTo>
                  <a:lnTo>
                    <a:pt x="1647" y="641"/>
                  </a:lnTo>
                  <a:lnTo>
                    <a:pt x="1647" y="638"/>
                  </a:lnTo>
                  <a:lnTo>
                    <a:pt x="1646" y="636"/>
                  </a:lnTo>
                  <a:lnTo>
                    <a:pt x="1644" y="635"/>
                  </a:lnTo>
                  <a:lnTo>
                    <a:pt x="1642" y="636"/>
                  </a:lnTo>
                  <a:lnTo>
                    <a:pt x="1638" y="637"/>
                  </a:lnTo>
                  <a:lnTo>
                    <a:pt x="1635" y="637"/>
                  </a:lnTo>
                  <a:lnTo>
                    <a:pt x="1632" y="637"/>
                  </a:lnTo>
                  <a:lnTo>
                    <a:pt x="1621" y="633"/>
                  </a:lnTo>
                  <a:lnTo>
                    <a:pt x="1614" y="626"/>
                  </a:lnTo>
                  <a:lnTo>
                    <a:pt x="1609" y="615"/>
                  </a:lnTo>
                  <a:lnTo>
                    <a:pt x="1609" y="612"/>
                  </a:lnTo>
                  <a:lnTo>
                    <a:pt x="1607" y="589"/>
                  </a:lnTo>
                  <a:close/>
                  <a:moveTo>
                    <a:pt x="1538" y="577"/>
                  </a:moveTo>
                  <a:lnTo>
                    <a:pt x="1537" y="579"/>
                  </a:lnTo>
                  <a:lnTo>
                    <a:pt x="1535" y="583"/>
                  </a:lnTo>
                  <a:lnTo>
                    <a:pt x="1532" y="585"/>
                  </a:lnTo>
                  <a:lnTo>
                    <a:pt x="1523" y="592"/>
                  </a:lnTo>
                  <a:lnTo>
                    <a:pt x="1487" y="618"/>
                  </a:lnTo>
                  <a:lnTo>
                    <a:pt x="1453" y="636"/>
                  </a:lnTo>
                  <a:lnTo>
                    <a:pt x="1420" y="647"/>
                  </a:lnTo>
                  <a:lnTo>
                    <a:pt x="1423" y="647"/>
                  </a:lnTo>
                  <a:lnTo>
                    <a:pt x="1424" y="647"/>
                  </a:lnTo>
                  <a:lnTo>
                    <a:pt x="1426" y="647"/>
                  </a:lnTo>
                  <a:lnTo>
                    <a:pt x="1436" y="649"/>
                  </a:lnTo>
                  <a:lnTo>
                    <a:pt x="1445" y="655"/>
                  </a:lnTo>
                  <a:lnTo>
                    <a:pt x="1450" y="664"/>
                  </a:lnTo>
                  <a:lnTo>
                    <a:pt x="1459" y="664"/>
                  </a:lnTo>
                  <a:lnTo>
                    <a:pt x="1468" y="664"/>
                  </a:lnTo>
                  <a:lnTo>
                    <a:pt x="1475" y="664"/>
                  </a:lnTo>
                  <a:lnTo>
                    <a:pt x="1481" y="661"/>
                  </a:lnTo>
                  <a:lnTo>
                    <a:pt x="1487" y="656"/>
                  </a:lnTo>
                  <a:lnTo>
                    <a:pt x="1495" y="649"/>
                  </a:lnTo>
                  <a:lnTo>
                    <a:pt x="1503" y="638"/>
                  </a:lnTo>
                  <a:lnTo>
                    <a:pt x="1513" y="623"/>
                  </a:lnTo>
                  <a:lnTo>
                    <a:pt x="1524" y="602"/>
                  </a:lnTo>
                  <a:lnTo>
                    <a:pt x="1538" y="577"/>
                  </a:lnTo>
                  <a:close/>
                  <a:moveTo>
                    <a:pt x="1542" y="563"/>
                  </a:moveTo>
                  <a:lnTo>
                    <a:pt x="1542" y="566"/>
                  </a:lnTo>
                  <a:lnTo>
                    <a:pt x="1542" y="569"/>
                  </a:lnTo>
                  <a:lnTo>
                    <a:pt x="1541" y="572"/>
                  </a:lnTo>
                  <a:lnTo>
                    <a:pt x="1543" y="568"/>
                  </a:lnTo>
                  <a:lnTo>
                    <a:pt x="1545" y="563"/>
                  </a:lnTo>
                  <a:lnTo>
                    <a:pt x="1543" y="563"/>
                  </a:lnTo>
                  <a:lnTo>
                    <a:pt x="1542" y="563"/>
                  </a:lnTo>
                  <a:close/>
                  <a:moveTo>
                    <a:pt x="1584" y="533"/>
                  </a:moveTo>
                  <a:lnTo>
                    <a:pt x="1580" y="537"/>
                  </a:lnTo>
                  <a:lnTo>
                    <a:pt x="1576" y="542"/>
                  </a:lnTo>
                  <a:lnTo>
                    <a:pt x="1579" y="542"/>
                  </a:lnTo>
                  <a:lnTo>
                    <a:pt x="1581" y="542"/>
                  </a:lnTo>
                  <a:lnTo>
                    <a:pt x="1584" y="542"/>
                  </a:lnTo>
                  <a:lnTo>
                    <a:pt x="1593" y="546"/>
                  </a:lnTo>
                  <a:lnTo>
                    <a:pt x="1601" y="555"/>
                  </a:lnTo>
                  <a:lnTo>
                    <a:pt x="1605" y="565"/>
                  </a:lnTo>
                  <a:lnTo>
                    <a:pt x="1607" y="587"/>
                  </a:lnTo>
                  <a:lnTo>
                    <a:pt x="1607" y="568"/>
                  </a:lnTo>
                  <a:lnTo>
                    <a:pt x="1608" y="552"/>
                  </a:lnTo>
                  <a:lnTo>
                    <a:pt x="1612" y="540"/>
                  </a:lnTo>
                  <a:lnTo>
                    <a:pt x="1608" y="542"/>
                  </a:lnTo>
                  <a:lnTo>
                    <a:pt x="1605" y="542"/>
                  </a:lnTo>
                  <a:lnTo>
                    <a:pt x="1604" y="542"/>
                  </a:lnTo>
                  <a:lnTo>
                    <a:pt x="1599" y="542"/>
                  </a:lnTo>
                  <a:lnTo>
                    <a:pt x="1598" y="542"/>
                  </a:lnTo>
                  <a:lnTo>
                    <a:pt x="1595" y="540"/>
                  </a:lnTo>
                  <a:lnTo>
                    <a:pt x="1590" y="538"/>
                  </a:lnTo>
                  <a:lnTo>
                    <a:pt x="1586" y="536"/>
                  </a:lnTo>
                  <a:lnTo>
                    <a:pt x="1584" y="533"/>
                  </a:lnTo>
                  <a:close/>
                  <a:moveTo>
                    <a:pt x="2210" y="325"/>
                  </a:moveTo>
                  <a:lnTo>
                    <a:pt x="2221" y="328"/>
                  </a:lnTo>
                  <a:lnTo>
                    <a:pt x="2258" y="347"/>
                  </a:lnTo>
                  <a:lnTo>
                    <a:pt x="2263" y="350"/>
                  </a:lnTo>
                  <a:lnTo>
                    <a:pt x="2267" y="354"/>
                  </a:lnTo>
                  <a:lnTo>
                    <a:pt x="2271" y="359"/>
                  </a:lnTo>
                  <a:lnTo>
                    <a:pt x="2279" y="354"/>
                  </a:lnTo>
                  <a:lnTo>
                    <a:pt x="2289" y="354"/>
                  </a:lnTo>
                  <a:lnTo>
                    <a:pt x="2297" y="357"/>
                  </a:lnTo>
                  <a:lnTo>
                    <a:pt x="2305" y="363"/>
                  </a:lnTo>
                  <a:lnTo>
                    <a:pt x="2310" y="371"/>
                  </a:lnTo>
                  <a:lnTo>
                    <a:pt x="2312" y="380"/>
                  </a:lnTo>
                  <a:lnTo>
                    <a:pt x="2316" y="389"/>
                  </a:lnTo>
                  <a:lnTo>
                    <a:pt x="2323" y="405"/>
                  </a:lnTo>
                  <a:lnTo>
                    <a:pt x="2334" y="423"/>
                  </a:lnTo>
                  <a:lnTo>
                    <a:pt x="2347" y="445"/>
                  </a:lnTo>
                  <a:lnTo>
                    <a:pt x="2366" y="467"/>
                  </a:lnTo>
                  <a:lnTo>
                    <a:pt x="2388" y="488"/>
                  </a:lnTo>
                  <a:lnTo>
                    <a:pt x="2390" y="492"/>
                  </a:lnTo>
                  <a:lnTo>
                    <a:pt x="2393" y="496"/>
                  </a:lnTo>
                  <a:lnTo>
                    <a:pt x="2395" y="501"/>
                  </a:lnTo>
                  <a:lnTo>
                    <a:pt x="2397" y="508"/>
                  </a:lnTo>
                  <a:lnTo>
                    <a:pt x="2401" y="520"/>
                  </a:lnTo>
                  <a:lnTo>
                    <a:pt x="2406" y="532"/>
                  </a:lnTo>
                  <a:lnTo>
                    <a:pt x="2407" y="542"/>
                  </a:lnTo>
                  <a:lnTo>
                    <a:pt x="2405" y="551"/>
                  </a:lnTo>
                  <a:lnTo>
                    <a:pt x="2400" y="559"/>
                  </a:lnTo>
                  <a:lnTo>
                    <a:pt x="2399" y="560"/>
                  </a:lnTo>
                  <a:lnTo>
                    <a:pt x="2397" y="561"/>
                  </a:lnTo>
                  <a:lnTo>
                    <a:pt x="2402" y="568"/>
                  </a:lnTo>
                  <a:lnTo>
                    <a:pt x="2407" y="575"/>
                  </a:lnTo>
                  <a:lnTo>
                    <a:pt x="2411" y="584"/>
                  </a:lnTo>
                  <a:lnTo>
                    <a:pt x="2412" y="594"/>
                  </a:lnTo>
                  <a:lnTo>
                    <a:pt x="2408" y="602"/>
                  </a:lnTo>
                  <a:lnTo>
                    <a:pt x="2407" y="606"/>
                  </a:lnTo>
                  <a:lnTo>
                    <a:pt x="2403" y="609"/>
                  </a:lnTo>
                  <a:lnTo>
                    <a:pt x="2400" y="612"/>
                  </a:lnTo>
                  <a:lnTo>
                    <a:pt x="2401" y="613"/>
                  </a:lnTo>
                  <a:lnTo>
                    <a:pt x="2402" y="614"/>
                  </a:lnTo>
                  <a:lnTo>
                    <a:pt x="2403" y="616"/>
                  </a:lnTo>
                  <a:lnTo>
                    <a:pt x="2406" y="625"/>
                  </a:lnTo>
                  <a:lnTo>
                    <a:pt x="2405" y="635"/>
                  </a:lnTo>
                  <a:lnTo>
                    <a:pt x="2400" y="643"/>
                  </a:lnTo>
                  <a:lnTo>
                    <a:pt x="2369" y="678"/>
                  </a:lnTo>
                  <a:lnTo>
                    <a:pt x="2338" y="712"/>
                  </a:lnTo>
                  <a:lnTo>
                    <a:pt x="2304" y="741"/>
                  </a:lnTo>
                  <a:lnTo>
                    <a:pt x="2271" y="767"/>
                  </a:lnTo>
                  <a:lnTo>
                    <a:pt x="2238" y="790"/>
                  </a:lnTo>
                  <a:lnTo>
                    <a:pt x="2206" y="810"/>
                  </a:lnTo>
                  <a:lnTo>
                    <a:pt x="2178" y="825"/>
                  </a:lnTo>
                  <a:lnTo>
                    <a:pt x="2155" y="836"/>
                  </a:lnTo>
                  <a:lnTo>
                    <a:pt x="2154" y="847"/>
                  </a:lnTo>
                  <a:lnTo>
                    <a:pt x="2150" y="858"/>
                  </a:lnTo>
                  <a:lnTo>
                    <a:pt x="2144" y="868"/>
                  </a:lnTo>
                  <a:lnTo>
                    <a:pt x="2138" y="873"/>
                  </a:lnTo>
                  <a:lnTo>
                    <a:pt x="2131" y="877"/>
                  </a:lnTo>
                  <a:lnTo>
                    <a:pt x="2121" y="881"/>
                  </a:lnTo>
                  <a:lnTo>
                    <a:pt x="2109" y="883"/>
                  </a:lnTo>
                  <a:lnTo>
                    <a:pt x="2106" y="883"/>
                  </a:lnTo>
                  <a:lnTo>
                    <a:pt x="2088" y="881"/>
                  </a:lnTo>
                  <a:lnTo>
                    <a:pt x="2073" y="875"/>
                  </a:lnTo>
                  <a:lnTo>
                    <a:pt x="2060" y="867"/>
                  </a:lnTo>
                  <a:lnTo>
                    <a:pt x="2050" y="858"/>
                  </a:lnTo>
                  <a:lnTo>
                    <a:pt x="2044" y="854"/>
                  </a:lnTo>
                  <a:lnTo>
                    <a:pt x="2039" y="851"/>
                  </a:lnTo>
                  <a:lnTo>
                    <a:pt x="2034" y="847"/>
                  </a:lnTo>
                  <a:lnTo>
                    <a:pt x="2031" y="846"/>
                  </a:lnTo>
                  <a:lnTo>
                    <a:pt x="2021" y="841"/>
                  </a:lnTo>
                  <a:lnTo>
                    <a:pt x="2015" y="834"/>
                  </a:lnTo>
                  <a:lnTo>
                    <a:pt x="2011" y="824"/>
                  </a:lnTo>
                  <a:lnTo>
                    <a:pt x="2008" y="811"/>
                  </a:lnTo>
                  <a:lnTo>
                    <a:pt x="2001" y="796"/>
                  </a:lnTo>
                  <a:lnTo>
                    <a:pt x="1997" y="783"/>
                  </a:lnTo>
                  <a:lnTo>
                    <a:pt x="1992" y="769"/>
                  </a:lnTo>
                  <a:lnTo>
                    <a:pt x="1988" y="754"/>
                  </a:lnTo>
                  <a:lnTo>
                    <a:pt x="1988" y="736"/>
                  </a:lnTo>
                  <a:lnTo>
                    <a:pt x="1989" y="731"/>
                  </a:lnTo>
                  <a:lnTo>
                    <a:pt x="1990" y="726"/>
                  </a:lnTo>
                  <a:lnTo>
                    <a:pt x="1997" y="717"/>
                  </a:lnTo>
                  <a:lnTo>
                    <a:pt x="2009" y="691"/>
                  </a:lnTo>
                  <a:lnTo>
                    <a:pt x="2021" y="662"/>
                  </a:lnTo>
                  <a:lnTo>
                    <a:pt x="2004" y="641"/>
                  </a:lnTo>
                  <a:lnTo>
                    <a:pt x="1999" y="635"/>
                  </a:lnTo>
                  <a:lnTo>
                    <a:pt x="1998" y="626"/>
                  </a:lnTo>
                  <a:lnTo>
                    <a:pt x="1998" y="619"/>
                  </a:lnTo>
                  <a:lnTo>
                    <a:pt x="2001" y="606"/>
                  </a:lnTo>
                  <a:lnTo>
                    <a:pt x="2003" y="595"/>
                  </a:lnTo>
                  <a:lnTo>
                    <a:pt x="2003" y="587"/>
                  </a:lnTo>
                  <a:lnTo>
                    <a:pt x="1987" y="565"/>
                  </a:lnTo>
                  <a:lnTo>
                    <a:pt x="1972" y="545"/>
                  </a:lnTo>
                  <a:lnTo>
                    <a:pt x="1958" y="528"/>
                  </a:lnTo>
                  <a:lnTo>
                    <a:pt x="1943" y="523"/>
                  </a:lnTo>
                  <a:lnTo>
                    <a:pt x="1931" y="521"/>
                  </a:lnTo>
                  <a:lnTo>
                    <a:pt x="1922" y="520"/>
                  </a:lnTo>
                  <a:lnTo>
                    <a:pt x="1917" y="519"/>
                  </a:lnTo>
                  <a:lnTo>
                    <a:pt x="1914" y="517"/>
                  </a:lnTo>
                  <a:lnTo>
                    <a:pt x="1910" y="515"/>
                  </a:lnTo>
                  <a:lnTo>
                    <a:pt x="1906" y="511"/>
                  </a:lnTo>
                  <a:lnTo>
                    <a:pt x="1900" y="521"/>
                  </a:lnTo>
                  <a:lnTo>
                    <a:pt x="1894" y="526"/>
                  </a:lnTo>
                  <a:lnTo>
                    <a:pt x="1889" y="528"/>
                  </a:lnTo>
                  <a:lnTo>
                    <a:pt x="1882" y="531"/>
                  </a:lnTo>
                  <a:lnTo>
                    <a:pt x="1877" y="531"/>
                  </a:lnTo>
                  <a:lnTo>
                    <a:pt x="1872" y="530"/>
                  </a:lnTo>
                  <a:lnTo>
                    <a:pt x="1867" y="528"/>
                  </a:lnTo>
                  <a:lnTo>
                    <a:pt x="1863" y="525"/>
                  </a:lnTo>
                  <a:lnTo>
                    <a:pt x="1861" y="523"/>
                  </a:lnTo>
                  <a:lnTo>
                    <a:pt x="1860" y="523"/>
                  </a:lnTo>
                  <a:lnTo>
                    <a:pt x="1852" y="530"/>
                  </a:lnTo>
                  <a:lnTo>
                    <a:pt x="1839" y="534"/>
                  </a:lnTo>
                  <a:lnTo>
                    <a:pt x="1826" y="540"/>
                  </a:lnTo>
                  <a:lnTo>
                    <a:pt x="1808" y="546"/>
                  </a:lnTo>
                  <a:lnTo>
                    <a:pt x="1786" y="554"/>
                  </a:lnTo>
                  <a:lnTo>
                    <a:pt x="1781" y="555"/>
                  </a:lnTo>
                  <a:lnTo>
                    <a:pt x="1777" y="555"/>
                  </a:lnTo>
                  <a:lnTo>
                    <a:pt x="1771" y="554"/>
                  </a:lnTo>
                  <a:lnTo>
                    <a:pt x="1764" y="551"/>
                  </a:lnTo>
                  <a:lnTo>
                    <a:pt x="1754" y="546"/>
                  </a:lnTo>
                  <a:lnTo>
                    <a:pt x="1748" y="543"/>
                  </a:lnTo>
                  <a:lnTo>
                    <a:pt x="1743" y="540"/>
                  </a:lnTo>
                  <a:lnTo>
                    <a:pt x="1741" y="540"/>
                  </a:lnTo>
                  <a:lnTo>
                    <a:pt x="1729" y="536"/>
                  </a:lnTo>
                  <a:lnTo>
                    <a:pt x="1720" y="525"/>
                  </a:lnTo>
                  <a:lnTo>
                    <a:pt x="1718" y="513"/>
                  </a:lnTo>
                  <a:lnTo>
                    <a:pt x="1720" y="503"/>
                  </a:lnTo>
                  <a:lnTo>
                    <a:pt x="1726" y="496"/>
                  </a:lnTo>
                  <a:lnTo>
                    <a:pt x="1733" y="490"/>
                  </a:lnTo>
                  <a:lnTo>
                    <a:pt x="1744" y="488"/>
                  </a:lnTo>
                  <a:lnTo>
                    <a:pt x="1759" y="488"/>
                  </a:lnTo>
                  <a:lnTo>
                    <a:pt x="1771" y="486"/>
                  </a:lnTo>
                  <a:lnTo>
                    <a:pt x="1785" y="480"/>
                  </a:lnTo>
                  <a:lnTo>
                    <a:pt x="1799" y="473"/>
                  </a:lnTo>
                  <a:lnTo>
                    <a:pt x="1816" y="461"/>
                  </a:lnTo>
                  <a:lnTo>
                    <a:pt x="1837" y="446"/>
                  </a:lnTo>
                  <a:lnTo>
                    <a:pt x="1828" y="432"/>
                  </a:lnTo>
                  <a:lnTo>
                    <a:pt x="1824" y="418"/>
                  </a:lnTo>
                  <a:lnTo>
                    <a:pt x="1820" y="405"/>
                  </a:lnTo>
                  <a:lnTo>
                    <a:pt x="1820" y="394"/>
                  </a:lnTo>
                  <a:lnTo>
                    <a:pt x="1825" y="383"/>
                  </a:lnTo>
                  <a:lnTo>
                    <a:pt x="1835" y="377"/>
                  </a:lnTo>
                  <a:lnTo>
                    <a:pt x="1845" y="375"/>
                  </a:lnTo>
                  <a:lnTo>
                    <a:pt x="1853" y="374"/>
                  </a:lnTo>
                  <a:lnTo>
                    <a:pt x="1865" y="371"/>
                  </a:lnTo>
                  <a:lnTo>
                    <a:pt x="1880" y="369"/>
                  </a:lnTo>
                  <a:lnTo>
                    <a:pt x="1899" y="364"/>
                  </a:lnTo>
                  <a:lnTo>
                    <a:pt x="1920" y="360"/>
                  </a:lnTo>
                  <a:lnTo>
                    <a:pt x="1938" y="360"/>
                  </a:lnTo>
                  <a:lnTo>
                    <a:pt x="1943" y="358"/>
                  </a:lnTo>
                  <a:lnTo>
                    <a:pt x="1949" y="356"/>
                  </a:lnTo>
                  <a:lnTo>
                    <a:pt x="1961" y="356"/>
                  </a:lnTo>
                  <a:lnTo>
                    <a:pt x="1971" y="359"/>
                  </a:lnTo>
                  <a:lnTo>
                    <a:pt x="1980" y="364"/>
                  </a:lnTo>
                  <a:lnTo>
                    <a:pt x="1984" y="370"/>
                  </a:lnTo>
                  <a:lnTo>
                    <a:pt x="1988" y="374"/>
                  </a:lnTo>
                  <a:lnTo>
                    <a:pt x="1988" y="375"/>
                  </a:lnTo>
                  <a:lnTo>
                    <a:pt x="1989" y="377"/>
                  </a:lnTo>
                  <a:lnTo>
                    <a:pt x="1990" y="376"/>
                  </a:lnTo>
                  <a:lnTo>
                    <a:pt x="1992" y="375"/>
                  </a:lnTo>
                  <a:lnTo>
                    <a:pt x="1994" y="374"/>
                  </a:lnTo>
                  <a:lnTo>
                    <a:pt x="1995" y="372"/>
                  </a:lnTo>
                  <a:lnTo>
                    <a:pt x="1999" y="372"/>
                  </a:lnTo>
                  <a:lnTo>
                    <a:pt x="2004" y="372"/>
                  </a:lnTo>
                  <a:lnTo>
                    <a:pt x="2006" y="365"/>
                  </a:lnTo>
                  <a:lnTo>
                    <a:pt x="2010" y="357"/>
                  </a:lnTo>
                  <a:lnTo>
                    <a:pt x="2017" y="352"/>
                  </a:lnTo>
                  <a:lnTo>
                    <a:pt x="2025" y="348"/>
                  </a:lnTo>
                  <a:lnTo>
                    <a:pt x="2033" y="347"/>
                  </a:lnTo>
                  <a:lnTo>
                    <a:pt x="2040" y="350"/>
                  </a:lnTo>
                  <a:lnTo>
                    <a:pt x="2055" y="356"/>
                  </a:lnTo>
                  <a:lnTo>
                    <a:pt x="2066" y="360"/>
                  </a:lnTo>
                  <a:lnTo>
                    <a:pt x="2075" y="364"/>
                  </a:lnTo>
                  <a:lnTo>
                    <a:pt x="2081" y="365"/>
                  </a:lnTo>
                  <a:lnTo>
                    <a:pt x="2089" y="365"/>
                  </a:lnTo>
                  <a:lnTo>
                    <a:pt x="2096" y="365"/>
                  </a:lnTo>
                  <a:lnTo>
                    <a:pt x="2105" y="365"/>
                  </a:lnTo>
                  <a:lnTo>
                    <a:pt x="2111" y="365"/>
                  </a:lnTo>
                  <a:lnTo>
                    <a:pt x="2116" y="366"/>
                  </a:lnTo>
                  <a:lnTo>
                    <a:pt x="2121" y="366"/>
                  </a:lnTo>
                  <a:lnTo>
                    <a:pt x="2123" y="362"/>
                  </a:lnTo>
                  <a:lnTo>
                    <a:pt x="2127" y="357"/>
                  </a:lnTo>
                  <a:lnTo>
                    <a:pt x="2132" y="351"/>
                  </a:lnTo>
                  <a:lnTo>
                    <a:pt x="2143" y="346"/>
                  </a:lnTo>
                  <a:lnTo>
                    <a:pt x="2156" y="343"/>
                  </a:lnTo>
                  <a:lnTo>
                    <a:pt x="2157" y="343"/>
                  </a:lnTo>
                  <a:lnTo>
                    <a:pt x="2160" y="343"/>
                  </a:lnTo>
                  <a:lnTo>
                    <a:pt x="2163" y="343"/>
                  </a:lnTo>
                  <a:lnTo>
                    <a:pt x="2166" y="345"/>
                  </a:lnTo>
                  <a:lnTo>
                    <a:pt x="2167" y="345"/>
                  </a:lnTo>
                  <a:lnTo>
                    <a:pt x="2170" y="341"/>
                  </a:lnTo>
                  <a:lnTo>
                    <a:pt x="2173" y="337"/>
                  </a:lnTo>
                  <a:lnTo>
                    <a:pt x="2178" y="334"/>
                  </a:lnTo>
                  <a:lnTo>
                    <a:pt x="2184" y="331"/>
                  </a:lnTo>
                  <a:lnTo>
                    <a:pt x="2199" y="327"/>
                  </a:lnTo>
                  <a:lnTo>
                    <a:pt x="2210" y="325"/>
                  </a:lnTo>
                  <a:close/>
                  <a:moveTo>
                    <a:pt x="1894" y="178"/>
                  </a:moveTo>
                  <a:lnTo>
                    <a:pt x="1786" y="182"/>
                  </a:lnTo>
                  <a:lnTo>
                    <a:pt x="1679" y="191"/>
                  </a:lnTo>
                  <a:lnTo>
                    <a:pt x="1573" y="208"/>
                  </a:lnTo>
                  <a:lnTo>
                    <a:pt x="1469" y="231"/>
                  </a:lnTo>
                  <a:lnTo>
                    <a:pt x="1367" y="260"/>
                  </a:lnTo>
                  <a:lnTo>
                    <a:pt x="1267" y="295"/>
                  </a:lnTo>
                  <a:lnTo>
                    <a:pt x="1168" y="337"/>
                  </a:lnTo>
                  <a:lnTo>
                    <a:pt x="1073" y="386"/>
                  </a:lnTo>
                  <a:lnTo>
                    <a:pt x="981" y="440"/>
                  </a:lnTo>
                  <a:lnTo>
                    <a:pt x="984" y="441"/>
                  </a:lnTo>
                  <a:lnTo>
                    <a:pt x="1000" y="434"/>
                  </a:lnTo>
                  <a:lnTo>
                    <a:pt x="1011" y="428"/>
                  </a:lnTo>
                  <a:lnTo>
                    <a:pt x="1019" y="424"/>
                  </a:lnTo>
                  <a:lnTo>
                    <a:pt x="1028" y="420"/>
                  </a:lnTo>
                  <a:lnTo>
                    <a:pt x="1035" y="416"/>
                  </a:lnTo>
                  <a:lnTo>
                    <a:pt x="1044" y="411"/>
                  </a:lnTo>
                  <a:lnTo>
                    <a:pt x="1056" y="408"/>
                  </a:lnTo>
                  <a:lnTo>
                    <a:pt x="1067" y="410"/>
                  </a:lnTo>
                  <a:lnTo>
                    <a:pt x="1077" y="417"/>
                  </a:lnTo>
                  <a:lnTo>
                    <a:pt x="1082" y="428"/>
                  </a:lnTo>
                  <a:lnTo>
                    <a:pt x="1082" y="440"/>
                  </a:lnTo>
                  <a:lnTo>
                    <a:pt x="1085" y="443"/>
                  </a:lnTo>
                  <a:lnTo>
                    <a:pt x="1088" y="446"/>
                  </a:lnTo>
                  <a:lnTo>
                    <a:pt x="1090" y="450"/>
                  </a:lnTo>
                  <a:lnTo>
                    <a:pt x="1093" y="463"/>
                  </a:lnTo>
                  <a:lnTo>
                    <a:pt x="1089" y="475"/>
                  </a:lnTo>
                  <a:lnTo>
                    <a:pt x="1090" y="479"/>
                  </a:lnTo>
                  <a:lnTo>
                    <a:pt x="1091" y="482"/>
                  </a:lnTo>
                  <a:lnTo>
                    <a:pt x="1111" y="481"/>
                  </a:lnTo>
                  <a:lnTo>
                    <a:pt x="1127" y="481"/>
                  </a:lnTo>
                  <a:lnTo>
                    <a:pt x="1140" y="482"/>
                  </a:lnTo>
                  <a:lnTo>
                    <a:pt x="1151" y="486"/>
                  </a:lnTo>
                  <a:lnTo>
                    <a:pt x="1156" y="487"/>
                  </a:lnTo>
                  <a:lnTo>
                    <a:pt x="1160" y="491"/>
                  </a:lnTo>
                  <a:lnTo>
                    <a:pt x="1163" y="493"/>
                  </a:lnTo>
                  <a:lnTo>
                    <a:pt x="1167" y="497"/>
                  </a:lnTo>
                  <a:lnTo>
                    <a:pt x="1169" y="502"/>
                  </a:lnTo>
                  <a:lnTo>
                    <a:pt x="1171" y="514"/>
                  </a:lnTo>
                  <a:lnTo>
                    <a:pt x="1166" y="526"/>
                  </a:lnTo>
                  <a:lnTo>
                    <a:pt x="1155" y="542"/>
                  </a:lnTo>
                  <a:lnTo>
                    <a:pt x="1162" y="540"/>
                  </a:lnTo>
                  <a:lnTo>
                    <a:pt x="1172" y="537"/>
                  </a:lnTo>
                  <a:lnTo>
                    <a:pt x="1184" y="533"/>
                  </a:lnTo>
                  <a:lnTo>
                    <a:pt x="1191" y="531"/>
                  </a:lnTo>
                  <a:lnTo>
                    <a:pt x="1197" y="531"/>
                  </a:lnTo>
                  <a:lnTo>
                    <a:pt x="1203" y="532"/>
                  </a:lnTo>
                  <a:lnTo>
                    <a:pt x="1224" y="539"/>
                  </a:lnTo>
                  <a:lnTo>
                    <a:pt x="1245" y="546"/>
                  </a:lnTo>
                  <a:lnTo>
                    <a:pt x="1250" y="549"/>
                  </a:lnTo>
                  <a:lnTo>
                    <a:pt x="1255" y="552"/>
                  </a:lnTo>
                  <a:lnTo>
                    <a:pt x="1258" y="556"/>
                  </a:lnTo>
                  <a:lnTo>
                    <a:pt x="1261" y="560"/>
                  </a:lnTo>
                  <a:lnTo>
                    <a:pt x="1263" y="571"/>
                  </a:lnTo>
                  <a:lnTo>
                    <a:pt x="1262" y="580"/>
                  </a:lnTo>
                  <a:lnTo>
                    <a:pt x="1258" y="587"/>
                  </a:lnTo>
                  <a:lnTo>
                    <a:pt x="1262" y="589"/>
                  </a:lnTo>
                  <a:lnTo>
                    <a:pt x="1266" y="590"/>
                  </a:lnTo>
                  <a:lnTo>
                    <a:pt x="1269" y="591"/>
                  </a:lnTo>
                  <a:lnTo>
                    <a:pt x="1274" y="594"/>
                  </a:lnTo>
                  <a:lnTo>
                    <a:pt x="1278" y="594"/>
                  </a:lnTo>
                  <a:lnTo>
                    <a:pt x="1283" y="595"/>
                  </a:lnTo>
                  <a:lnTo>
                    <a:pt x="1288" y="596"/>
                  </a:lnTo>
                  <a:lnTo>
                    <a:pt x="1297" y="604"/>
                  </a:lnTo>
                  <a:lnTo>
                    <a:pt x="1301" y="616"/>
                  </a:lnTo>
                  <a:lnTo>
                    <a:pt x="1305" y="635"/>
                  </a:lnTo>
                  <a:lnTo>
                    <a:pt x="1312" y="637"/>
                  </a:lnTo>
                  <a:lnTo>
                    <a:pt x="1319" y="638"/>
                  </a:lnTo>
                  <a:lnTo>
                    <a:pt x="1323" y="639"/>
                  </a:lnTo>
                  <a:lnTo>
                    <a:pt x="1325" y="642"/>
                  </a:lnTo>
                  <a:lnTo>
                    <a:pt x="1337" y="636"/>
                  </a:lnTo>
                  <a:lnTo>
                    <a:pt x="1326" y="627"/>
                  </a:lnTo>
                  <a:lnTo>
                    <a:pt x="1317" y="618"/>
                  </a:lnTo>
                  <a:lnTo>
                    <a:pt x="1309" y="607"/>
                  </a:lnTo>
                  <a:lnTo>
                    <a:pt x="1307" y="596"/>
                  </a:lnTo>
                  <a:lnTo>
                    <a:pt x="1308" y="586"/>
                  </a:lnTo>
                  <a:lnTo>
                    <a:pt x="1311" y="581"/>
                  </a:lnTo>
                  <a:lnTo>
                    <a:pt x="1313" y="577"/>
                  </a:lnTo>
                  <a:lnTo>
                    <a:pt x="1318" y="573"/>
                  </a:lnTo>
                  <a:lnTo>
                    <a:pt x="1322" y="571"/>
                  </a:lnTo>
                  <a:lnTo>
                    <a:pt x="1337" y="566"/>
                  </a:lnTo>
                  <a:lnTo>
                    <a:pt x="1353" y="561"/>
                  </a:lnTo>
                  <a:lnTo>
                    <a:pt x="1353" y="560"/>
                  </a:lnTo>
                  <a:lnTo>
                    <a:pt x="1353" y="559"/>
                  </a:lnTo>
                  <a:lnTo>
                    <a:pt x="1353" y="556"/>
                  </a:lnTo>
                  <a:lnTo>
                    <a:pt x="1352" y="554"/>
                  </a:lnTo>
                  <a:lnTo>
                    <a:pt x="1352" y="552"/>
                  </a:lnTo>
                  <a:lnTo>
                    <a:pt x="1351" y="546"/>
                  </a:lnTo>
                  <a:lnTo>
                    <a:pt x="1351" y="540"/>
                  </a:lnTo>
                  <a:lnTo>
                    <a:pt x="1351" y="533"/>
                  </a:lnTo>
                  <a:lnTo>
                    <a:pt x="1353" y="519"/>
                  </a:lnTo>
                  <a:lnTo>
                    <a:pt x="1359" y="507"/>
                  </a:lnTo>
                  <a:lnTo>
                    <a:pt x="1367" y="498"/>
                  </a:lnTo>
                  <a:lnTo>
                    <a:pt x="1368" y="496"/>
                  </a:lnTo>
                  <a:lnTo>
                    <a:pt x="1369" y="493"/>
                  </a:lnTo>
                  <a:lnTo>
                    <a:pt x="1370" y="491"/>
                  </a:lnTo>
                  <a:lnTo>
                    <a:pt x="1372" y="490"/>
                  </a:lnTo>
                  <a:lnTo>
                    <a:pt x="1375" y="479"/>
                  </a:lnTo>
                  <a:lnTo>
                    <a:pt x="1384" y="470"/>
                  </a:lnTo>
                  <a:lnTo>
                    <a:pt x="1395" y="467"/>
                  </a:lnTo>
                  <a:lnTo>
                    <a:pt x="1406" y="467"/>
                  </a:lnTo>
                  <a:lnTo>
                    <a:pt x="1414" y="473"/>
                  </a:lnTo>
                  <a:lnTo>
                    <a:pt x="1425" y="484"/>
                  </a:lnTo>
                  <a:lnTo>
                    <a:pt x="1432" y="493"/>
                  </a:lnTo>
                  <a:lnTo>
                    <a:pt x="1436" y="503"/>
                  </a:lnTo>
                  <a:lnTo>
                    <a:pt x="1437" y="515"/>
                  </a:lnTo>
                  <a:lnTo>
                    <a:pt x="1445" y="521"/>
                  </a:lnTo>
                  <a:lnTo>
                    <a:pt x="1451" y="519"/>
                  </a:lnTo>
                  <a:lnTo>
                    <a:pt x="1456" y="517"/>
                  </a:lnTo>
                  <a:lnTo>
                    <a:pt x="1454" y="515"/>
                  </a:lnTo>
                  <a:lnTo>
                    <a:pt x="1453" y="511"/>
                  </a:lnTo>
                  <a:lnTo>
                    <a:pt x="1452" y="509"/>
                  </a:lnTo>
                  <a:lnTo>
                    <a:pt x="1447" y="507"/>
                  </a:lnTo>
                  <a:lnTo>
                    <a:pt x="1442" y="504"/>
                  </a:lnTo>
                  <a:lnTo>
                    <a:pt x="1439" y="501"/>
                  </a:lnTo>
                  <a:lnTo>
                    <a:pt x="1436" y="496"/>
                  </a:lnTo>
                  <a:lnTo>
                    <a:pt x="1434" y="491"/>
                  </a:lnTo>
                  <a:lnTo>
                    <a:pt x="1432" y="482"/>
                  </a:lnTo>
                  <a:lnTo>
                    <a:pt x="1431" y="472"/>
                  </a:lnTo>
                  <a:lnTo>
                    <a:pt x="1436" y="462"/>
                  </a:lnTo>
                  <a:lnTo>
                    <a:pt x="1443" y="455"/>
                  </a:lnTo>
                  <a:lnTo>
                    <a:pt x="1453" y="450"/>
                  </a:lnTo>
                  <a:lnTo>
                    <a:pt x="1464" y="444"/>
                  </a:lnTo>
                  <a:lnTo>
                    <a:pt x="1479" y="438"/>
                  </a:lnTo>
                  <a:lnTo>
                    <a:pt x="1499" y="430"/>
                  </a:lnTo>
                  <a:lnTo>
                    <a:pt x="1509" y="428"/>
                  </a:lnTo>
                  <a:lnTo>
                    <a:pt x="1519" y="430"/>
                  </a:lnTo>
                  <a:lnTo>
                    <a:pt x="1526" y="435"/>
                  </a:lnTo>
                  <a:lnTo>
                    <a:pt x="1532" y="435"/>
                  </a:lnTo>
                  <a:lnTo>
                    <a:pt x="1543" y="435"/>
                  </a:lnTo>
                  <a:lnTo>
                    <a:pt x="1552" y="437"/>
                  </a:lnTo>
                  <a:lnTo>
                    <a:pt x="1562" y="439"/>
                  </a:lnTo>
                  <a:lnTo>
                    <a:pt x="1569" y="445"/>
                  </a:lnTo>
                  <a:lnTo>
                    <a:pt x="1575" y="453"/>
                  </a:lnTo>
                  <a:lnTo>
                    <a:pt x="1577" y="464"/>
                  </a:lnTo>
                  <a:lnTo>
                    <a:pt x="1575" y="474"/>
                  </a:lnTo>
                  <a:lnTo>
                    <a:pt x="1580" y="475"/>
                  </a:lnTo>
                  <a:lnTo>
                    <a:pt x="1585" y="476"/>
                  </a:lnTo>
                  <a:lnTo>
                    <a:pt x="1588" y="478"/>
                  </a:lnTo>
                  <a:lnTo>
                    <a:pt x="1593" y="481"/>
                  </a:lnTo>
                  <a:lnTo>
                    <a:pt x="1596" y="476"/>
                  </a:lnTo>
                  <a:lnTo>
                    <a:pt x="1598" y="472"/>
                  </a:lnTo>
                  <a:lnTo>
                    <a:pt x="1601" y="468"/>
                  </a:lnTo>
                  <a:lnTo>
                    <a:pt x="1603" y="463"/>
                  </a:lnTo>
                  <a:lnTo>
                    <a:pt x="1607" y="459"/>
                  </a:lnTo>
                  <a:lnTo>
                    <a:pt x="1612" y="457"/>
                  </a:lnTo>
                  <a:lnTo>
                    <a:pt x="1614" y="456"/>
                  </a:lnTo>
                  <a:lnTo>
                    <a:pt x="1620" y="452"/>
                  </a:lnTo>
                  <a:lnTo>
                    <a:pt x="1631" y="449"/>
                  </a:lnTo>
                  <a:lnTo>
                    <a:pt x="1629" y="446"/>
                  </a:lnTo>
                  <a:lnTo>
                    <a:pt x="1626" y="445"/>
                  </a:lnTo>
                  <a:lnTo>
                    <a:pt x="1616" y="446"/>
                  </a:lnTo>
                  <a:lnTo>
                    <a:pt x="1603" y="449"/>
                  </a:lnTo>
                  <a:lnTo>
                    <a:pt x="1591" y="447"/>
                  </a:lnTo>
                  <a:lnTo>
                    <a:pt x="1580" y="441"/>
                  </a:lnTo>
                  <a:lnTo>
                    <a:pt x="1574" y="429"/>
                  </a:lnTo>
                  <a:lnTo>
                    <a:pt x="1574" y="417"/>
                  </a:lnTo>
                  <a:lnTo>
                    <a:pt x="1580" y="406"/>
                  </a:lnTo>
                  <a:lnTo>
                    <a:pt x="1591" y="399"/>
                  </a:lnTo>
                  <a:lnTo>
                    <a:pt x="1595" y="398"/>
                  </a:lnTo>
                  <a:lnTo>
                    <a:pt x="1597" y="397"/>
                  </a:lnTo>
                  <a:lnTo>
                    <a:pt x="1602" y="394"/>
                  </a:lnTo>
                  <a:lnTo>
                    <a:pt x="1607" y="392"/>
                  </a:lnTo>
                  <a:lnTo>
                    <a:pt x="1615" y="387"/>
                  </a:lnTo>
                  <a:lnTo>
                    <a:pt x="1626" y="381"/>
                  </a:lnTo>
                  <a:lnTo>
                    <a:pt x="1642" y="371"/>
                  </a:lnTo>
                  <a:lnTo>
                    <a:pt x="1662" y="359"/>
                  </a:lnTo>
                  <a:lnTo>
                    <a:pt x="1671" y="357"/>
                  </a:lnTo>
                  <a:lnTo>
                    <a:pt x="1682" y="356"/>
                  </a:lnTo>
                  <a:lnTo>
                    <a:pt x="1691" y="359"/>
                  </a:lnTo>
                  <a:lnTo>
                    <a:pt x="1698" y="366"/>
                  </a:lnTo>
                  <a:lnTo>
                    <a:pt x="1703" y="375"/>
                  </a:lnTo>
                  <a:lnTo>
                    <a:pt x="1704" y="383"/>
                  </a:lnTo>
                  <a:lnTo>
                    <a:pt x="1701" y="401"/>
                  </a:lnTo>
                  <a:lnTo>
                    <a:pt x="1697" y="415"/>
                  </a:lnTo>
                  <a:lnTo>
                    <a:pt x="1692" y="423"/>
                  </a:lnTo>
                  <a:lnTo>
                    <a:pt x="1683" y="432"/>
                  </a:lnTo>
                  <a:lnTo>
                    <a:pt x="1677" y="437"/>
                  </a:lnTo>
                  <a:lnTo>
                    <a:pt x="1674" y="439"/>
                  </a:lnTo>
                  <a:lnTo>
                    <a:pt x="1670" y="443"/>
                  </a:lnTo>
                  <a:lnTo>
                    <a:pt x="1666" y="445"/>
                  </a:lnTo>
                  <a:lnTo>
                    <a:pt x="1666" y="445"/>
                  </a:lnTo>
                  <a:lnTo>
                    <a:pt x="1676" y="453"/>
                  </a:lnTo>
                  <a:lnTo>
                    <a:pt x="1680" y="467"/>
                  </a:lnTo>
                  <a:lnTo>
                    <a:pt x="1679" y="481"/>
                  </a:lnTo>
                  <a:lnTo>
                    <a:pt x="1679" y="496"/>
                  </a:lnTo>
                  <a:lnTo>
                    <a:pt x="1677" y="501"/>
                  </a:lnTo>
                  <a:lnTo>
                    <a:pt x="1676" y="505"/>
                  </a:lnTo>
                  <a:lnTo>
                    <a:pt x="1672" y="509"/>
                  </a:lnTo>
                  <a:lnTo>
                    <a:pt x="1669" y="513"/>
                  </a:lnTo>
                  <a:lnTo>
                    <a:pt x="1666" y="515"/>
                  </a:lnTo>
                  <a:lnTo>
                    <a:pt x="1664" y="516"/>
                  </a:lnTo>
                  <a:lnTo>
                    <a:pt x="1662" y="519"/>
                  </a:lnTo>
                  <a:lnTo>
                    <a:pt x="1665" y="522"/>
                  </a:lnTo>
                  <a:lnTo>
                    <a:pt x="1668" y="527"/>
                  </a:lnTo>
                  <a:lnTo>
                    <a:pt x="1669" y="533"/>
                  </a:lnTo>
                  <a:lnTo>
                    <a:pt x="1669" y="545"/>
                  </a:lnTo>
                  <a:lnTo>
                    <a:pt x="1669" y="556"/>
                  </a:lnTo>
                  <a:lnTo>
                    <a:pt x="1677" y="552"/>
                  </a:lnTo>
                  <a:lnTo>
                    <a:pt x="1687" y="549"/>
                  </a:lnTo>
                  <a:lnTo>
                    <a:pt x="1701" y="544"/>
                  </a:lnTo>
                  <a:lnTo>
                    <a:pt x="1710" y="543"/>
                  </a:lnTo>
                  <a:lnTo>
                    <a:pt x="1720" y="545"/>
                  </a:lnTo>
                  <a:lnTo>
                    <a:pt x="1729" y="550"/>
                  </a:lnTo>
                  <a:lnTo>
                    <a:pt x="1730" y="551"/>
                  </a:lnTo>
                  <a:lnTo>
                    <a:pt x="1730" y="552"/>
                  </a:lnTo>
                  <a:lnTo>
                    <a:pt x="1739" y="549"/>
                  </a:lnTo>
                  <a:lnTo>
                    <a:pt x="1750" y="549"/>
                  </a:lnTo>
                  <a:lnTo>
                    <a:pt x="1757" y="551"/>
                  </a:lnTo>
                  <a:lnTo>
                    <a:pt x="1760" y="554"/>
                  </a:lnTo>
                  <a:lnTo>
                    <a:pt x="1764" y="559"/>
                  </a:lnTo>
                  <a:lnTo>
                    <a:pt x="1768" y="562"/>
                  </a:lnTo>
                  <a:lnTo>
                    <a:pt x="1774" y="578"/>
                  </a:lnTo>
                  <a:lnTo>
                    <a:pt x="1783" y="580"/>
                  </a:lnTo>
                  <a:lnTo>
                    <a:pt x="1794" y="583"/>
                  </a:lnTo>
                  <a:lnTo>
                    <a:pt x="1808" y="589"/>
                  </a:lnTo>
                  <a:lnTo>
                    <a:pt x="1821" y="594"/>
                  </a:lnTo>
                  <a:lnTo>
                    <a:pt x="1830" y="597"/>
                  </a:lnTo>
                  <a:lnTo>
                    <a:pt x="1836" y="600"/>
                  </a:lnTo>
                  <a:lnTo>
                    <a:pt x="1838" y="600"/>
                  </a:lnTo>
                  <a:lnTo>
                    <a:pt x="1848" y="602"/>
                  </a:lnTo>
                  <a:lnTo>
                    <a:pt x="1855" y="608"/>
                  </a:lnTo>
                  <a:lnTo>
                    <a:pt x="1860" y="616"/>
                  </a:lnTo>
                  <a:lnTo>
                    <a:pt x="1861" y="626"/>
                  </a:lnTo>
                  <a:lnTo>
                    <a:pt x="1861" y="630"/>
                  </a:lnTo>
                  <a:lnTo>
                    <a:pt x="1863" y="633"/>
                  </a:lnTo>
                  <a:lnTo>
                    <a:pt x="1865" y="638"/>
                  </a:lnTo>
                  <a:lnTo>
                    <a:pt x="1871" y="643"/>
                  </a:lnTo>
                  <a:lnTo>
                    <a:pt x="1880" y="650"/>
                  </a:lnTo>
                  <a:lnTo>
                    <a:pt x="1886" y="656"/>
                  </a:lnTo>
                  <a:lnTo>
                    <a:pt x="1889" y="665"/>
                  </a:lnTo>
                  <a:lnTo>
                    <a:pt x="1891" y="673"/>
                  </a:lnTo>
                  <a:lnTo>
                    <a:pt x="1891" y="680"/>
                  </a:lnTo>
                  <a:lnTo>
                    <a:pt x="1889" y="690"/>
                  </a:lnTo>
                  <a:lnTo>
                    <a:pt x="1891" y="700"/>
                  </a:lnTo>
                  <a:lnTo>
                    <a:pt x="1895" y="700"/>
                  </a:lnTo>
                  <a:lnTo>
                    <a:pt x="1900" y="702"/>
                  </a:lnTo>
                  <a:lnTo>
                    <a:pt x="1905" y="706"/>
                  </a:lnTo>
                  <a:lnTo>
                    <a:pt x="1910" y="712"/>
                  </a:lnTo>
                  <a:lnTo>
                    <a:pt x="1914" y="719"/>
                  </a:lnTo>
                  <a:lnTo>
                    <a:pt x="1914" y="728"/>
                  </a:lnTo>
                  <a:lnTo>
                    <a:pt x="1912" y="736"/>
                  </a:lnTo>
                  <a:lnTo>
                    <a:pt x="1908" y="757"/>
                  </a:lnTo>
                  <a:lnTo>
                    <a:pt x="1900" y="772"/>
                  </a:lnTo>
                  <a:lnTo>
                    <a:pt x="1892" y="787"/>
                  </a:lnTo>
                  <a:lnTo>
                    <a:pt x="1883" y="798"/>
                  </a:lnTo>
                  <a:lnTo>
                    <a:pt x="1876" y="806"/>
                  </a:lnTo>
                  <a:lnTo>
                    <a:pt x="1871" y="809"/>
                  </a:lnTo>
                  <a:lnTo>
                    <a:pt x="1866" y="811"/>
                  </a:lnTo>
                  <a:lnTo>
                    <a:pt x="1861" y="813"/>
                  </a:lnTo>
                  <a:lnTo>
                    <a:pt x="1856" y="815"/>
                  </a:lnTo>
                  <a:lnTo>
                    <a:pt x="1850" y="813"/>
                  </a:lnTo>
                  <a:lnTo>
                    <a:pt x="1845" y="812"/>
                  </a:lnTo>
                  <a:lnTo>
                    <a:pt x="1842" y="810"/>
                  </a:lnTo>
                  <a:lnTo>
                    <a:pt x="1837" y="807"/>
                  </a:lnTo>
                  <a:lnTo>
                    <a:pt x="1831" y="800"/>
                  </a:lnTo>
                  <a:lnTo>
                    <a:pt x="1822" y="793"/>
                  </a:lnTo>
                  <a:lnTo>
                    <a:pt x="1813" y="786"/>
                  </a:lnTo>
                  <a:lnTo>
                    <a:pt x="1804" y="783"/>
                  </a:lnTo>
                  <a:lnTo>
                    <a:pt x="1802" y="783"/>
                  </a:lnTo>
                  <a:lnTo>
                    <a:pt x="1798" y="786"/>
                  </a:lnTo>
                  <a:lnTo>
                    <a:pt x="1792" y="789"/>
                  </a:lnTo>
                  <a:lnTo>
                    <a:pt x="1785" y="796"/>
                  </a:lnTo>
                  <a:lnTo>
                    <a:pt x="1775" y="809"/>
                  </a:lnTo>
                  <a:lnTo>
                    <a:pt x="1764" y="825"/>
                  </a:lnTo>
                  <a:lnTo>
                    <a:pt x="1750" y="850"/>
                  </a:lnTo>
                  <a:lnTo>
                    <a:pt x="1746" y="857"/>
                  </a:lnTo>
                  <a:lnTo>
                    <a:pt x="1738" y="862"/>
                  </a:lnTo>
                  <a:lnTo>
                    <a:pt x="1729" y="863"/>
                  </a:lnTo>
                  <a:lnTo>
                    <a:pt x="1719" y="862"/>
                  </a:lnTo>
                  <a:lnTo>
                    <a:pt x="1710" y="857"/>
                  </a:lnTo>
                  <a:lnTo>
                    <a:pt x="1705" y="850"/>
                  </a:lnTo>
                  <a:lnTo>
                    <a:pt x="1682" y="807"/>
                  </a:lnTo>
                  <a:lnTo>
                    <a:pt x="1621" y="801"/>
                  </a:lnTo>
                  <a:lnTo>
                    <a:pt x="1609" y="798"/>
                  </a:lnTo>
                  <a:lnTo>
                    <a:pt x="1601" y="789"/>
                  </a:lnTo>
                  <a:lnTo>
                    <a:pt x="1597" y="777"/>
                  </a:lnTo>
                  <a:lnTo>
                    <a:pt x="1598" y="771"/>
                  </a:lnTo>
                  <a:lnTo>
                    <a:pt x="1601" y="766"/>
                  </a:lnTo>
                  <a:lnTo>
                    <a:pt x="1603" y="761"/>
                  </a:lnTo>
                  <a:lnTo>
                    <a:pt x="1590" y="755"/>
                  </a:lnTo>
                  <a:lnTo>
                    <a:pt x="1579" y="752"/>
                  </a:lnTo>
                  <a:lnTo>
                    <a:pt x="1570" y="751"/>
                  </a:lnTo>
                  <a:lnTo>
                    <a:pt x="1559" y="752"/>
                  </a:lnTo>
                  <a:lnTo>
                    <a:pt x="1547" y="757"/>
                  </a:lnTo>
                  <a:lnTo>
                    <a:pt x="1531" y="763"/>
                  </a:lnTo>
                  <a:lnTo>
                    <a:pt x="1513" y="772"/>
                  </a:lnTo>
                  <a:lnTo>
                    <a:pt x="1491" y="786"/>
                  </a:lnTo>
                  <a:lnTo>
                    <a:pt x="1464" y="801"/>
                  </a:lnTo>
                  <a:lnTo>
                    <a:pt x="1432" y="822"/>
                  </a:lnTo>
                  <a:lnTo>
                    <a:pt x="1396" y="845"/>
                  </a:lnTo>
                  <a:lnTo>
                    <a:pt x="1281" y="903"/>
                  </a:lnTo>
                  <a:lnTo>
                    <a:pt x="1286" y="932"/>
                  </a:lnTo>
                  <a:lnTo>
                    <a:pt x="1291" y="964"/>
                  </a:lnTo>
                  <a:lnTo>
                    <a:pt x="1300" y="998"/>
                  </a:lnTo>
                  <a:lnTo>
                    <a:pt x="1308" y="1031"/>
                  </a:lnTo>
                  <a:lnTo>
                    <a:pt x="1319" y="1059"/>
                  </a:lnTo>
                  <a:lnTo>
                    <a:pt x="1362" y="1016"/>
                  </a:lnTo>
                  <a:lnTo>
                    <a:pt x="1406" y="974"/>
                  </a:lnTo>
                  <a:lnTo>
                    <a:pt x="1443" y="938"/>
                  </a:lnTo>
                  <a:lnTo>
                    <a:pt x="1481" y="900"/>
                  </a:lnTo>
                  <a:lnTo>
                    <a:pt x="1517" y="862"/>
                  </a:lnTo>
                  <a:lnTo>
                    <a:pt x="1526" y="854"/>
                  </a:lnTo>
                  <a:lnTo>
                    <a:pt x="1538" y="853"/>
                  </a:lnTo>
                  <a:lnTo>
                    <a:pt x="1567" y="856"/>
                  </a:lnTo>
                  <a:lnTo>
                    <a:pt x="1568" y="831"/>
                  </a:lnTo>
                  <a:lnTo>
                    <a:pt x="1569" y="825"/>
                  </a:lnTo>
                  <a:lnTo>
                    <a:pt x="1570" y="821"/>
                  </a:lnTo>
                  <a:lnTo>
                    <a:pt x="1574" y="816"/>
                  </a:lnTo>
                  <a:lnTo>
                    <a:pt x="1577" y="812"/>
                  </a:lnTo>
                  <a:lnTo>
                    <a:pt x="1587" y="807"/>
                  </a:lnTo>
                  <a:lnTo>
                    <a:pt x="1598" y="807"/>
                  </a:lnTo>
                  <a:lnTo>
                    <a:pt x="1610" y="810"/>
                  </a:lnTo>
                  <a:lnTo>
                    <a:pt x="1620" y="812"/>
                  </a:lnTo>
                  <a:lnTo>
                    <a:pt x="1629" y="816"/>
                  </a:lnTo>
                  <a:lnTo>
                    <a:pt x="1636" y="822"/>
                  </a:lnTo>
                  <a:lnTo>
                    <a:pt x="1644" y="830"/>
                  </a:lnTo>
                  <a:lnTo>
                    <a:pt x="1653" y="842"/>
                  </a:lnTo>
                  <a:lnTo>
                    <a:pt x="1663" y="857"/>
                  </a:lnTo>
                  <a:lnTo>
                    <a:pt x="1675" y="876"/>
                  </a:lnTo>
                  <a:lnTo>
                    <a:pt x="1690" y="899"/>
                  </a:lnTo>
                  <a:lnTo>
                    <a:pt x="1714" y="897"/>
                  </a:lnTo>
                  <a:lnTo>
                    <a:pt x="1737" y="896"/>
                  </a:lnTo>
                  <a:lnTo>
                    <a:pt x="1758" y="899"/>
                  </a:lnTo>
                  <a:lnTo>
                    <a:pt x="1778" y="904"/>
                  </a:lnTo>
                  <a:lnTo>
                    <a:pt x="1798" y="912"/>
                  </a:lnTo>
                  <a:lnTo>
                    <a:pt x="1804" y="917"/>
                  </a:lnTo>
                  <a:lnTo>
                    <a:pt x="1809" y="922"/>
                  </a:lnTo>
                  <a:lnTo>
                    <a:pt x="1811" y="928"/>
                  </a:lnTo>
                  <a:lnTo>
                    <a:pt x="1813" y="939"/>
                  </a:lnTo>
                  <a:lnTo>
                    <a:pt x="1810" y="949"/>
                  </a:lnTo>
                  <a:lnTo>
                    <a:pt x="1804" y="960"/>
                  </a:lnTo>
                  <a:lnTo>
                    <a:pt x="1799" y="967"/>
                  </a:lnTo>
                  <a:lnTo>
                    <a:pt x="1797" y="973"/>
                  </a:lnTo>
                  <a:lnTo>
                    <a:pt x="1794" y="979"/>
                  </a:lnTo>
                  <a:lnTo>
                    <a:pt x="1792" y="986"/>
                  </a:lnTo>
                  <a:lnTo>
                    <a:pt x="1813" y="1025"/>
                  </a:lnTo>
                  <a:lnTo>
                    <a:pt x="1815" y="1036"/>
                  </a:lnTo>
                  <a:lnTo>
                    <a:pt x="1813" y="1048"/>
                  </a:lnTo>
                  <a:lnTo>
                    <a:pt x="1833" y="1043"/>
                  </a:lnTo>
                  <a:lnTo>
                    <a:pt x="1858" y="1042"/>
                  </a:lnTo>
                  <a:lnTo>
                    <a:pt x="1869" y="1043"/>
                  </a:lnTo>
                  <a:lnTo>
                    <a:pt x="1877" y="1049"/>
                  </a:lnTo>
                  <a:lnTo>
                    <a:pt x="1883" y="1057"/>
                  </a:lnTo>
                  <a:lnTo>
                    <a:pt x="1886" y="1068"/>
                  </a:lnTo>
                  <a:lnTo>
                    <a:pt x="1883" y="1078"/>
                  </a:lnTo>
                  <a:lnTo>
                    <a:pt x="1876" y="1086"/>
                  </a:lnTo>
                  <a:lnTo>
                    <a:pt x="1852" y="1108"/>
                  </a:lnTo>
                  <a:lnTo>
                    <a:pt x="1830" y="1126"/>
                  </a:lnTo>
                  <a:lnTo>
                    <a:pt x="1811" y="1141"/>
                  </a:lnTo>
                  <a:lnTo>
                    <a:pt x="1796" y="1154"/>
                  </a:lnTo>
                  <a:lnTo>
                    <a:pt x="1782" y="1164"/>
                  </a:lnTo>
                  <a:lnTo>
                    <a:pt x="1771" y="1172"/>
                  </a:lnTo>
                  <a:lnTo>
                    <a:pt x="1782" y="1175"/>
                  </a:lnTo>
                  <a:lnTo>
                    <a:pt x="1791" y="1178"/>
                  </a:lnTo>
                  <a:lnTo>
                    <a:pt x="1797" y="1184"/>
                  </a:lnTo>
                  <a:lnTo>
                    <a:pt x="1802" y="1191"/>
                  </a:lnTo>
                  <a:lnTo>
                    <a:pt x="1803" y="1201"/>
                  </a:lnTo>
                  <a:lnTo>
                    <a:pt x="1800" y="1210"/>
                  </a:lnTo>
                  <a:lnTo>
                    <a:pt x="1796" y="1217"/>
                  </a:lnTo>
                  <a:lnTo>
                    <a:pt x="1758" y="1260"/>
                  </a:lnTo>
                  <a:lnTo>
                    <a:pt x="1753" y="1264"/>
                  </a:lnTo>
                  <a:lnTo>
                    <a:pt x="1748" y="1266"/>
                  </a:lnTo>
                  <a:lnTo>
                    <a:pt x="1743" y="1269"/>
                  </a:lnTo>
                  <a:lnTo>
                    <a:pt x="1738" y="1269"/>
                  </a:lnTo>
                  <a:lnTo>
                    <a:pt x="1736" y="1269"/>
                  </a:lnTo>
                  <a:lnTo>
                    <a:pt x="1733" y="1269"/>
                  </a:lnTo>
                  <a:lnTo>
                    <a:pt x="1722" y="1263"/>
                  </a:lnTo>
                  <a:lnTo>
                    <a:pt x="1714" y="1253"/>
                  </a:lnTo>
                  <a:lnTo>
                    <a:pt x="1710" y="1248"/>
                  </a:lnTo>
                  <a:lnTo>
                    <a:pt x="1704" y="1240"/>
                  </a:lnTo>
                  <a:lnTo>
                    <a:pt x="1694" y="1230"/>
                  </a:lnTo>
                  <a:lnTo>
                    <a:pt x="1681" y="1218"/>
                  </a:lnTo>
                  <a:lnTo>
                    <a:pt x="1664" y="1204"/>
                  </a:lnTo>
                  <a:lnTo>
                    <a:pt x="1660" y="1201"/>
                  </a:lnTo>
                  <a:lnTo>
                    <a:pt x="1658" y="1199"/>
                  </a:lnTo>
                  <a:lnTo>
                    <a:pt x="1657" y="1195"/>
                  </a:lnTo>
                  <a:lnTo>
                    <a:pt x="1654" y="1191"/>
                  </a:lnTo>
                  <a:lnTo>
                    <a:pt x="1634" y="1191"/>
                  </a:lnTo>
                  <a:lnTo>
                    <a:pt x="1614" y="1193"/>
                  </a:lnTo>
                  <a:lnTo>
                    <a:pt x="1614" y="1193"/>
                  </a:lnTo>
                  <a:lnTo>
                    <a:pt x="1614" y="1201"/>
                  </a:lnTo>
                  <a:lnTo>
                    <a:pt x="1613" y="1210"/>
                  </a:lnTo>
                  <a:lnTo>
                    <a:pt x="1608" y="1217"/>
                  </a:lnTo>
                  <a:lnTo>
                    <a:pt x="1585" y="1242"/>
                  </a:lnTo>
                  <a:lnTo>
                    <a:pt x="1591" y="1247"/>
                  </a:lnTo>
                  <a:lnTo>
                    <a:pt x="1598" y="1251"/>
                  </a:lnTo>
                  <a:lnTo>
                    <a:pt x="1610" y="1253"/>
                  </a:lnTo>
                  <a:lnTo>
                    <a:pt x="1620" y="1258"/>
                  </a:lnTo>
                  <a:lnTo>
                    <a:pt x="1627" y="1266"/>
                  </a:lnTo>
                  <a:lnTo>
                    <a:pt x="1631" y="1277"/>
                  </a:lnTo>
                  <a:lnTo>
                    <a:pt x="1629" y="1288"/>
                  </a:lnTo>
                  <a:lnTo>
                    <a:pt x="1621" y="1298"/>
                  </a:lnTo>
                  <a:lnTo>
                    <a:pt x="1612" y="1303"/>
                  </a:lnTo>
                  <a:lnTo>
                    <a:pt x="1554" y="1318"/>
                  </a:lnTo>
                  <a:lnTo>
                    <a:pt x="1503" y="1333"/>
                  </a:lnTo>
                  <a:lnTo>
                    <a:pt x="1459" y="1344"/>
                  </a:lnTo>
                  <a:lnTo>
                    <a:pt x="1420" y="1354"/>
                  </a:lnTo>
                  <a:lnTo>
                    <a:pt x="1387" y="1364"/>
                  </a:lnTo>
                  <a:lnTo>
                    <a:pt x="1358" y="1373"/>
                  </a:lnTo>
                  <a:lnTo>
                    <a:pt x="1333" y="1380"/>
                  </a:lnTo>
                  <a:lnTo>
                    <a:pt x="1309" y="1387"/>
                  </a:lnTo>
                  <a:lnTo>
                    <a:pt x="1290" y="1393"/>
                  </a:lnTo>
                  <a:lnTo>
                    <a:pt x="1270" y="1400"/>
                  </a:lnTo>
                  <a:lnTo>
                    <a:pt x="1253" y="1406"/>
                  </a:lnTo>
                  <a:lnTo>
                    <a:pt x="1236" y="1412"/>
                  </a:lnTo>
                  <a:lnTo>
                    <a:pt x="1219" y="1420"/>
                  </a:lnTo>
                  <a:lnTo>
                    <a:pt x="1201" y="1427"/>
                  </a:lnTo>
                  <a:lnTo>
                    <a:pt x="1183" y="1435"/>
                  </a:lnTo>
                  <a:lnTo>
                    <a:pt x="1161" y="1445"/>
                  </a:lnTo>
                  <a:lnTo>
                    <a:pt x="1156" y="1450"/>
                  </a:lnTo>
                  <a:lnTo>
                    <a:pt x="1151" y="1456"/>
                  </a:lnTo>
                  <a:lnTo>
                    <a:pt x="1145" y="1461"/>
                  </a:lnTo>
                  <a:lnTo>
                    <a:pt x="1140" y="1467"/>
                  </a:lnTo>
                  <a:lnTo>
                    <a:pt x="1133" y="1474"/>
                  </a:lnTo>
                  <a:lnTo>
                    <a:pt x="1125" y="1484"/>
                  </a:lnTo>
                  <a:lnTo>
                    <a:pt x="1115" y="1497"/>
                  </a:lnTo>
                  <a:lnTo>
                    <a:pt x="1102" y="1512"/>
                  </a:lnTo>
                  <a:lnTo>
                    <a:pt x="1086" y="1531"/>
                  </a:lnTo>
                  <a:lnTo>
                    <a:pt x="1067" y="1555"/>
                  </a:lnTo>
                  <a:lnTo>
                    <a:pt x="1060" y="1561"/>
                  </a:lnTo>
                  <a:lnTo>
                    <a:pt x="1051" y="1563"/>
                  </a:lnTo>
                  <a:lnTo>
                    <a:pt x="1041" y="1563"/>
                  </a:lnTo>
                  <a:lnTo>
                    <a:pt x="1019" y="1560"/>
                  </a:lnTo>
                  <a:lnTo>
                    <a:pt x="999" y="1556"/>
                  </a:lnTo>
                  <a:lnTo>
                    <a:pt x="976" y="1555"/>
                  </a:lnTo>
                  <a:lnTo>
                    <a:pt x="950" y="1569"/>
                  </a:lnTo>
                  <a:lnTo>
                    <a:pt x="924" y="1582"/>
                  </a:lnTo>
                  <a:lnTo>
                    <a:pt x="896" y="1594"/>
                  </a:lnTo>
                  <a:lnTo>
                    <a:pt x="871" y="1609"/>
                  </a:lnTo>
                  <a:lnTo>
                    <a:pt x="866" y="1612"/>
                  </a:lnTo>
                  <a:lnTo>
                    <a:pt x="861" y="1613"/>
                  </a:lnTo>
                  <a:lnTo>
                    <a:pt x="855" y="1631"/>
                  </a:lnTo>
                  <a:lnTo>
                    <a:pt x="849" y="1648"/>
                  </a:lnTo>
                  <a:lnTo>
                    <a:pt x="871" y="1696"/>
                  </a:lnTo>
                  <a:lnTo>
                    <a:pt x="873" y="1707"/>
                  </a:lnTo>
                  <a:lnTo>
                    <a:pt x="871" y="1717"/>
                  </a:lnTo>
                  <a:lnTo>
                    <a:pt x="865" y="1727"/>
                  </a:lnTo>
                  <a:lnTo>
                    <a:pt x="782" y="1794"/>
                  </a:lnTo>
                  <a:lnTo>
                    <a:pt x="778" y="1797"/>
                  </a:lnTo>
                  <a:lnTo>
                    <a:pt x="775" y="1798"/>
                  </a:lnTo>
                  <a:lnTo>
                    <a:pt x="771" y="1799"/>
                  </a:lnTo>
                  <a:lnTo>
                    <a:pt x="773" y="1799"/>
                  </a:lnTo>
                  <a:lnTo>
                    <a:pt x="777" y="1798"/>
                  </a:lnTo>
                  <a:lnTo>
                    <a:pt x="779" y="1798"/>
                  </a:lnTo>
                  <a:lnTo>
                    <a:pt x="793" y="1799"/>
                  </a:lnTo>
                  <a:lnTo>
                    <a:pt x="805" y="1805"/>
                  </a:lnTo>
                  <a:lnTo>
                    <a:pt x="816" y="1813"/>
                  </a:lnTo>
                  <a:lnTo>
                    <a:pt x="826" y="1826"/>
                  </a:lnTo>
                  <a:lnTo>
                    <a:pt x="837" y="1840"/>
                  </a:lnTo>
                  <a:lnTo>
                    <a:pt x="846" y="1852"/>
                  </a:lnTo>
                  <a:lnTo>
                    <a:pt x="853" y="1859"/>
                  </a:lnTo>
                  <a:lnTo>
                    <a:pt x="856" y="1863"/>
                  </a:lnTo>
                  <a:lnTo>
                    <a:pt x="859" y="1865"/>
                  </a:lnTo>
                  <a:lnTo>
                    <a:pt x="868" y="1873"/>
                  </a:lnTo>
                  <a:lnTo>
                    <a:pt x="873" y="1885"/>
                  </a:lnTo>
                  <a:lnTo>
                    <a:pt x="872" y="1897"/>
                  </a:lnTo>
                  <a:lnTo>
                    <a:pt x="865" y="1908"/>
                  </a:lnTo>
                  <a:lnTo>
                    <a:pt x="846" y="1923"/>
                  </a:lnTo>
                  <a:lnTo>
                    <a:pt x="842" y="1927"/>
                  </a:lnTo>
                  <a:lnTo>
                    <a:pt x="836" y="1929"/>
                  </a:lnTo>
                  <a:lnTo>
                    <a:pt x="829" y="1931"/>
                  </a:lnTo>
                  <a:lnTo>
                    <a:pt x="826" y="1931"/>
                  </a:lnTo>
                  <a:lnTo>
                    <a:pt x="823" y="1929"/>
                  </a:lnTo>
                  <a:lnTo>
                    <a:pt x="798" y="1923"/>
                  </a:lnTo>
                  <a:lnTo>
                    <a:pt x="778" y="1917"/>
                  </a:lnTo>
                  <a:lnTo>
                    <a:pt x="762" y="1911"/>
                  </a:lnTo>
                  <a:lnTo>
                    <a:pt x="750" y="1904"/>
                  </a:lnTo>
                  <a:lnTo>
                    <a:pt x="739" y="1893"/>
                  </a:lnTo>
                  <a:lnTo>
                    <a:pt x="730" y="1880"/>
                  </a:lnTo>
                  <a:lnTo>
                    <a:pt x="719" y="1863"/>
                  </a:lnTo>
                  <a:lnTo>
                    <a:pt x="686" y="1852"/>
                  </a:lnTo>
                  <a:lnTo>
                    <a:pt x="659" y="1840"/>
                  </a:lnTo>
                  <a:lnTo>
                    <a:pt x="639" y="1828"/>
                  </a:lnTo>
                  <a:lnTo>
                    <a:pt x="625" y="1816"/>
                  </a:lnTo>
                  <a:lnTo>
                    <a:pt x="614" y="1805"/>
                  </a:lnTo>
                  <a:lnTo>
                    <a:pt x="605" y="1794"/>
                  </a:lnTo>
                  <a:lnTo>
                    <a:pt x="602" y="1784"/>
                  </a:lnTo>
                  <a:lnTo>
                    <a:pt x="602" y="1775"/>
                  </a:lnTo>
                  <a:lnTo>
                    <a:pt x="605" y="1766"/>
                  </a:lnTo>
                  <a:lnTo>
                    <a:pt x="613" y="1759"/>
                  </a:lnTo>
                  <a:lnTo>
                    <a:pt x="621" y="1756"/>
                  </a:lnTo>
                  <a:lnTo>
                    <a:pt x="631" y="1754"/>
                  </a:lnTo>
                  <a:lnTo>
                    <a:pt x="650" y="1757"/>
                  </a:lnTo>
                  <a:lnTo>
                    <a:pt x="669" y="1758"/>
                  </a:lnTo>
                  <a:lnTo>
                    <a:pt x="688" y="1759"/>
                  </a:lnTo>
                  <a:lnTo>
                    <a:pt x="698" y="1760"/>
                  </a:lnTo>
                  <a:lnTo>
                    <a:pt x="709" y="1763"/>
                  </a:lnTo>
                  <a:lnTo>
                    <a:pt x="721" y="1768"/>
                  </a:lnTo>
                  <a:lnTo>
                    <a:pt x="732" y="1776"/>
                  </a:lnTo>
                  <a:lnTo>
                    <a:pt x="743" y="1788"/>
                  </a:lnTo>
                  <a:lnTo>
                    <a:pt x="751" y="1804"/>
                  </a:lnTo>
                  <a:lnTo>
                    <a:pt x="756" y="1803"/>
                  </a:lnTo>
                  <a:lnTo>
                    <a:pt x="761" y="1801"/>
                  </a:lnTo>
                  <a:lnTo>
                    <a:pt x="766" y="1800"/>
                  </a:lnTo>
                  <a:lnTo>
                    <a:pt x="762" y="1800"/>
                  </a:lnTo>
                  <a:lnTo>
                    <a:pt x="758" y="1799"/>
                  </a:lnTo>
                  <a:lnTo>
                    <a:pt x="754" y="1798"/>
                  </a:lnTo>
                  <a:lnTo>
                    <a:pt x="745" y="1792"/>
                  </a:lnTo>
                  <a:lnTo>
                    <a:pt x="741" y="1783"/>
                  </a:lnTo>
                  <a:lnTo>
                    <a:pt x="739" y="1774"/>
                  </a:lnTo>
                  <a:lnTo>
                    <a:pt x="739" y="1733"/>
                  </a:lnTo>
                  <a:lnTo>
                    <a:pt x="736" y="1690"/>
                  </a:lnTo>
                  <a:lnTo>
                    <a:pt x="733" y="1646"/>
                  </a:lnTo>
                  <a:lnTo>
                    <a:pt x="732" y="1600"/>
                  </a:lnTo>
                  <a:lnTo>
                    <a:pt x="720" y="1601"/>
                  </a:lnTo>
                  <a:lnTo>
                    <a:pt x="705" y="1600"/>
                  </a:lnTo>
                  <a:lnTo>
                    <a:pt x="694" y="1597"/>
                  </a:lnTo>
                  <a:lnTo>
                    <a:pt x="687" y="1591"/>
                  </a:lnTo>
                  <a:lnTo>
                    <a:pt x="682" y="1582"/>
                  </a:lnTo>
                  <a:lnTo>
                    <a:pt x="676" y="1561"/>
                  </a:lnTo>
                  <a:lnTo>
                    <a:pt x="663" y="1568"/>
                  </a:lnTo>
                  <a:lnTo>
                    <a:pt x="652" y="1573"/>
                  </a:lnTo>
                  <a:lnTo>
                    <a:pt x="642" y="1577"/>
                  </a:lnTo>
                  <a:lnTo>
                    <a:pt x="632" y="1577"/>
                  </a:lnTo>
                  <a:lnTo>
                    <a:pt x="624" y="1572"/>
                  </a:lnTo>
                  <a:lnTo>
                    <a:pt x="606" y="1560"/>
                  </a:lnTo>
                  <a:lnTo>
                    <a:pt x="592" y="1551"/>
                  </a:lnTo>
                  <a:lnTo>
                    <a:pt x="578" y="1544"/>
                  </a:lnTo>
                  <a:lnTo>
                    <a:pt x="566" y="1539"/>
                  </a:lnTo>
                  <a:lnTo>
                    <a:pt x="552" y="1537"/>
                  </a:lnTo>
                  <a:lnTo>
                    <a:pt x="535" y="1534"/>
                  </a:lnTo>
                  <a:lnTo>
                    <a:pt x="514" y="1533"/>
                  </a:lnTo>
                  <a:lnTo>
                    <a:pt x="486" y="1532"/>
                  </a:lnTo>
                  <a:lnTo>
                    <a:pt x="472" y="1557"/>
                  </a:lnTo>
                  <a:lnTo>
                    <a:pt x="462" y="1578"/>
                  </a:lnTo>
                  <a:lnTo>
                    <a:pt x="452" y="1595"/>
                  </a:lnTo>
                  <a:lnTo>
                    <a:pt x="443" y="1608"/>
                  </a:lnTo>
                  <a:lnTo>
                    <a:pt x="436" y="1619"/>
                  </a:lnTo>
                  <a:lnTo>
                    <a:pt x="429" y="1627"/>
                  </a:lnTo>
                  <a:lnTo>
                    <a:pt x="423" y="1634"/>
                  </a:lnTo>
                  <a:lnTo>
                    <a:pt x="415" y="1638"/>
                  </a:lnTo>
                  <a:lnTo>
                    <a:pt x="408" y="1643"/>
                  </a:lnTo>
                  <a:lnTo>
                    <a:pt x="407" y="1676"/>
                  </a:lnTo>
                  <a:lnTo>
                    <a:pt x="407" y="1706"/>
                  </a:lnTo>
                  <a:lnTo>
                    <a:pt x="409" y="1735"/>
                  </a:lnTo>
                  <a:lnTo>
                    <a:pt x="412" y="1760"/>
                  </a:lnTo>
                  <a:lnTo>
                    <a:pt x="415" y="1781"/>
                  </a:lnTo>
                  <a:lnTo>
                    <a:pt x="419" y="1797"/>
                  </a:lnTo>
                  <a:lnTo>
                    <a:pt x="427" y="1800"/>
                  </a:lnTo>
                  <a:lnTo>
                    <a:pt x="437" y="1805"/>
                  </a:lnTo>
                  <a:lnTo>
                    <a:pt x="455" y="1786"/>
                  </a:lnTo>
                  <a:lnTo>
                    <a:pt x="475" y="1770"/>
                  </a:lnTo>
                  <a:lnTo>
                    <a:pt x="494" y="1760"/>
                  </a:lnTo>
                  <a:lnTo>
                    <a:pt x="515" y="1756"/>
                  </a:lnTo>
                  <a:lnTo>
                    <a:pt x="539" y="1754"/>
                  </a:lnTo>
                  <a:lnTo>
                    <a:pt x="544" y="1756"/>
                  </a:lnTo>
                  <a:lnTo>
                    <a:pt x="549" y="1758"/>
                  </a:lnTo>
                  <a:lnTo>
                    <a:pt x="554" y="1762"/>
                  </a:lnTo>
                  <a:lnTo>
                    <a:pt x="558" y="1765"/>
                  </a:lnTo>
                  <a:lnTo>
                    <a:pt x="563" y="1776"/>
                  </a:lnTo>
                  <a:lnTo>
                    <a:pt x="561" y="1787"/>
                  </a:lnTo>
                  <a:lnTo>
                    <a:pt x="555" y="1807"/>
                  </a:lnTo>
                  <a:lnTo>
                    <a:pt x="549" y="1823"/>
                  </a:lnTo>
                  <a:lnTo>
                    <a:pt x="542" y="1838"/>
                  </a:lnTo>
                  <a:lnTo>
                    <a:pt x="532" y="1852"/>
                  </a:lnTo>
                  <a:lnTo>
                    <a:pt x="519" y="1868"/>
                  </a:lnTo>
                  <a:lnTo>
                    <a:pt x="510" y="1942"/>
                  </a:lnTo>
                  <a:lnTo>
                    <a:pt x="516" y="1958"/>
                  </a:lnTo>
                  <a:lnTo>
                    <a:pt x="544" y="1978"/>
                  </a:lnTo>
                  <a:lnTo>
                    <a:pt x="569" y="1998"/>
                  </a:lnTo>
                  <a:lnTo>
                    <a:pt x="589" y="2020"/>
                  </a:lnTo>
                  <a:lnTo>
                    <a:pt x="606" y="2041"/>
                  </a:lnTo>
                  <a:lnTo>
                    <a:pt x="619" y="2060"/>
                  </a:lnTo>
                  <a:lnTo>
                    <a:pt x="627" y="2077"/>
                  </a:lnTo>
                  <a:lnTo>
                    <a:pt x="659" y="2097"/>
                  </a:lnTo>
                  <a:lnTo>
                    <a:pt x="684" y="2114"/>
                  </a:lnTo>
                  <a:lnTo>
                    <a:pt x="708" y="2129"/>
                  </a:lnTo>
                  <a:lnTo>
                    <a:pt x="727" y="2138"/>
                  </a:lnTo>
                  <a:lnTo>
                    <a:pt x="743" y="2144"/>
                  </a:lnTo>
                  <a:lnTo>
                    <a:pt x="756" y="2147"/>
                  </a:lnTo>
                  <a:lnTo>
                    <a:pt x="764" y="2146"/>
                  </a:lnTo>
                  <a:lnTo>
                    <a:pt x="771" y="2143"/>
                  </a:lnTo>
                  <a:lnTo>
                    <a:pt x="781" y="2138"/>
                  </a:lnTo>
                  <a:lnTo>
                    <a:pt x="792" y="2129"/>
                  </a:lnTo>
                  <a:lnTo>
                    <a:pt x="806" y="2117"/>
                  </a:lnTo>
                  <a:lnTo>
                    <a:pt x="816" y="2111"/>
                  </a:lnTo>
                  <a:lnTo>
                    <a:pt x="827" y="2109"/>
                  </a:lnTo>
                  <a:lnTo>
                    <a:pt x="838" y="2113"/>
                  </a:lnTo>
                  <a:lnTo>
                    <a:pt x="860" y="2128"/>
                  </a:lnTo>
                  <a:lnTo>
                    <a:pt x="879" y="2138"/>
                  </a:lnTo>
                  <a:lnTo>
                    <a:pt x="898" y="2150"/>
                  </a:lnTo>
                  <a:lnTo>
                    <a:pt x="918" y="2163"/>
                  </a:lnTo>
                  <a:lnTo>
                    <a:pt x="942" y="2176"/>
                  </a:lnTo>
                  <a:lnTo>
                    <a:pt x="988" y="2171"/>
                  </a:lnTo>
                  <a:lnTo>
                    <a:pt x="994" y="2171"/>
                  </a:lnTo>
                  <a:lnTo>
                    <a:pt x="999" y="2173"/>
                  </a:lnTo>
                  <a:lnTo>
                    <a:pt x="1041" y="2189"/>
                  </a:lnTo>
                  <a:lnTo>
                    <a:pt x="1082" y="2206"/>
                  </a:lnTo>
                  <a:lnTo>
                    <a:pt x="1122" y="2225"/>
                  </a:lnTo>
                  <a:lnTo>
                    <a:pt x="1160" y="2246"/>
                  </a:lnTo>
                  <a:lnTo>
                    <a:pt x="1196" y="2271"/>
                  </a:lnTo>
                  <a:lnTo>
                    <a:pt x="1230" y="2300"/>
                  </a:lnTo>
                  <a:lnTo>
                    <a:pt x="1253" y="2324"/>
                  </a:lnTo>
                  <a:lnTo>
                    <a:pt x="1258" y="2329"/>
                  </a:lnTo>
                  <a:lnTo>
                    <a:pt x="1259" y="2334"/>
                  </a:lnTo>
                  <a:lnTo>
                    <a:pt x="1268" y="2359"/>
                  </a:lnTo>
                  <a:lnTo>
                    <a:pt x="1275" y="2379"/>
                  </a:lnTo>
                  <a:lnTo>
                    <a:pt x="1283" y="2392"/>
                  </a:lnTo>
                  <a:lnTo>
                    <a:pt x="1291" y="2403"/>
                  </a:lnTo>
                  <a:lnTo>
                    <a:pt x="1302" y="2409"/>
                  </a:lnTo>
                  <a:lnTo>
                    <a:pt x="1317" y="2414"/>
                  </a:lnTo>
                  <a:lnTo>
                    <a:pt x="1337" y="2417"/>
                  </a:lnTo>
                  <a:lnTo>
                    <a:pt x="1364" y="2421"/>
                  </a:lnTo>
                  <a:lnTo>
                    <a:pt x="1380" y="2425"/>
                  </a:lnTo>
                  <a:lnTo>
                    <a:pt x="1396" y="2427"/>
                  </a:lnTo>
                  <a:lnTo>
                    <a:pt x="1409" y="2432"/>
                  </a:lnTo>
                  <a:lnTo>
                    <a:pt x="1422" y="2438"/>
                  </a:lnTo>
                  <a:lnTo>
                    <a:pt x="1434" y="2448"/>
                  </a:lnTo>
                  <a:lnTo>
                    <a:pt x="1446" y="2458"/>
                  </a:lnTo>
                  <a:lnTo>
                    <a:pt x="1457" y="2473"/>
                  </a:lnTo>
                  <a:lnTo>
                    <a:pt x="1470" y="2492"/>
                  </a:lnTo>
                  <a:lnTo>
                    <a:pt x="1484" y="2514"/>
                  </a:lnTo>
                  <a:lnTo>
                    <a:pt x="1498" y="2542"/>
                  </a:lnTo>
                  <a:lnTo>
                    <a:pt x="1515" y="2574"/>
                  </a:lnTo>
                  <a:lnTo>
                    <a:pt x="1519" y="2585"/>
                  </a:lnTo>
                  <a:lnTo>
                    <a:pt x="1517" y="2595"/>
                  </a:lnTo>
                  <a:lnTo>
                    <a:pt x="1512" y="2603"/>
                  </a:lnTo>
                  <a:lnTo>
                    <a:pt x="1492" y="2624"/>
                  </a:lnTo>
                  <a:lnTo>
                    <a:pt x="1501" y="2631"/>
                  </a:lnTo>
                  <a:lnTo>
                    <a:pt x="1529" y="2614"/>
                  </a:lnTo>
                  <a:lnTo>
                    <a:pt x="1552" y="2602"/>
                  </a:lnTo>
                  <a:lnTo>
                    <a:pt x="1574" y="2594"/>
                  </a:lnTo>
                  <a:lnTo>
                    <a:pt x="1592" y="2589"/>
                  </a:lnTo>
                  <a:lnTo>
                    <a:pt x="1607" y="2587"/>
                  </a:lnTo>
                  <a:lnTo>
                    <a:pt x="1620" y="2585"/>
                  </a:lnTo>
                  <a:lnTo>
                    <a:pt x="1627" y="2587"/>
                  </a:lnTo>
                  <a:lnTo>
                    <a:pt x="1635" y="2589"/>
                  </a:lnTo>
                  <a:lnTo>
                    <a:pt x="1641" y="2593"/>
                  </a:lnTo>
                  <a:lnTo>
                    <a:pt x="1679" y="2625"/>
                  </a:lnTo>
                  <a:lnTo>
                    <a:pt x="1720" y="2653"/>
                  </a:lnTo>
                  <a:lnTo>
                    <a:pt x="1763" y="2676"/>
                  </a:lnTo>
                  <a:lnTo>
                    <a:pt x="1805" y="2696"/>
                  </a:lnTo>
                  <a:lnTo>
                    <a:pt x="1849" y="2712"/>
                  </a:lnTo>
                  <a:lnTo>
                    <a:pt x="1892" y="2725"/>
                  </a:lnTo>
                  <a:lnTo>
                    <a:pt x="1931" y="2735"/>
                  </a:lnTo>
                  <a:lnTo>
                    <a:pt x="1969" y="2742"/>
                  </a:lnTo>
                  <a:lnTo>
                    <a:pt x="2001" y="2748"/>
                  </a:lnTo>
                  <a:lnTo>
                    <a:pt x="2029" y="2752"/>
                  </a:lnTo>
                  <a:lnTo>
                    <a:pt x="2051" y="2754"/>
                  </a:lnTo>
                  <a:lnTo>
                    <a:pt x="2066" y="2756"/>
                  </a:lnTo>
                  <a:lnTo>
                    <a:pt x="2072" y="2756"/>
                  </a:lnTo>
                  <a:lnTo>
                    <a:pt x="2082" y="2758"/>
                  </a:lnTo>
                  <a:lnTo>
                    <a:pt x="2090" y="2764"/>
                  </a:lnTo>
                  <a:lnTo>
                    <a:pt x="2095" y="2771"/>
                  </a:lnTo>
                  <a:lnTo>
                    <a:pt x="2098" y="2782"/>
                  </a:lnTo>
                  <a:lnTo>
                    <a:pt x="2096" y="2798"/>
                  </a:lnTo>
                  <a:lnTo>
                    <a:pt x="2095" y="2815"/>
                  </a:lnTo>
                  <a:lnTo>
                    <a:pt x="2094" y="2834"/>
                  </a:lnTo>
                  <a:lnTo>
                    <a:pt x="2093" y="2852"/>
                  </a:lnTo>
                  <a:lnTo>
                    <a:pt x="2090" y="2868"/>
                  </a:lnTo>
                  <a:lnTo>
                    <a:pt x="2087" y="2881"/>
                  </a:lnTo>
                  <a:lnTo>
                    <a:pt x="2082" y="2896"/>
                  </a:lnTo>
                  <a:lnTo>
                    <a:pt x="2075" y="2909"/>
                  </a:lnTo>
                  <a:lnTo>
                    <a:pt x="2066" y="2924"/>
                  </a:lnTo>
                  <a:lnTo>
                    <a:pt x="2054" y="2939"/>
                  </a:lnTo>
                  <a:lnTo>
                    <a:pt x="2039" y="2957"/>
                  </a:lnTo>
                  <a:lnTo>
                    <a:pt x="2021" y="2978"/>
                  </a:lnTo>
                  <a:lnTo>
                    <a:pt x="1999" y="3002"/>
                  </a:lnTo>
                  <a:lnTo>
                    <a:pt x="1973" y="3030"/>
                  </a:lnTo>
                  <a:lnTo>
                    <a:pt x="1980" y="3048"/>
                  </a:lnTo>
                  <a:lnTo>
                    <a:pt x="1984" y="3064"/>
                  </a:lnTo>
                  <a:lnTo>
                    <a:pt x="1986" y="3078"/>
                  </a:lnTo>
                  <a:lnTo>
                    <a:pt x="1984" y="3091"/>
                  </a:lnTo>
                  <a:lnTo>
                    <a:pt x="1980" y="3105"/>
                  </a:lnTo>
                  <a:lnTo>
                    <a:pt x="1972" y="3118"/>
                  </a:lnTo>
                  <a:lnTo>
                    <a:pt x="1960" y="3131"/>
                  </a:lnTo>
                  <a:lnTo>
                    <a:pt x="1944" y="3146"/>
                  </a:lnTo>
                  <a:lnTo>
                    <a:pt x="1923" y="3160"/>
                  </a:lnTo>
                  <a:lnTo>
                    <a:pt x="1899" y="3177"/>
                  </a:lnTo>
                  <a:lnTo>
                    <a:pt x="1870" y="3197"/>
                  </a:lnTo>
                  <a:lnTo>
                    <a:pt x="1835" y="3218"/>
                  </a:lnTo>
                  <a:lnTo>
                    <a:pt x="1794" y="3242"/>
                  </a:lnTo>
                  <a:lnTo>
                    <a:pt x="1798" y="3258"/>
                  </a:lnTo>
                  <a:lnTo>
                    <a:pt x="1800" y="3271"/>
                  </a:lnTo>
                  <a:lnTo>
                    <a:pt x="1802" y="3286"/>
                  </a:lnTo>
                  <a:lnTo>
                    <a:pt x="1803" y="3303"/>
                  </a:lnTo>
                  <a:lnTo>
                    <a:pt x="1803" y="3326"/>
                  </a:lnTo>
                  <a:lnTo>
                    <a:pt x="1802" y="3355"/>
                  </a:lnTo>
                  <a:lnTo>
                    <a:pt x="1799" y="3367"/>
                  </a:lnTo>
                  <a:lnTo>
                    <a:pt x="1792" y="3375"/>
                  </a:lnTo>
                  <a:lnTo>
                    <a:pt x="1761" y="3397"/>
                  </a:lnTo>
                  <a:lnTo>
                    <a:pt x="1750" y="3402"/>
                  </a:lnTo>
                  <a:lnTo>
                    <a:pt x="1739" y="3402"/>
                  </a:lnTo>
                  <a:lnTo>
                    <a:pt x="1731" y="3399"/>
                  </a:lnTo>
                  <a:lnTo>
                    <a:pt x="1722" y="3397"/>
                  </a:lnTo>
                  <a:lnTo>
                    <a:pt x="1699" y="3409"/>
                  </a:lnTo>
                  <a:lnTo>
                    <a:pt x="1676" y="3419"/>
                  </a:lnTo>
                  <a:lnTo>
                    <a:pt x="1652" y="3427"/>
                  </a:lnTo>
                  <a:lnTo>
                    <a:pt x="1648" y="3427"/>
                  </a:lnTo>
                  <a:lnTo>
                    <a:pt x="1644" y="3430"/>
                  </a:lnTo>
                  <a:lnTo>
                    <a:pt x="1646" y="3430"/>
                  </a:lnTo>
                  <a:lnTo>
                    <a:pt x="1647" y="3432"/>
                  </a:lnTo>
                  <a:lnTo>
                    <a:pt x="1649" y="3441"/>
                  </a:lnTo>
                  <a:lnTo>
                    <a:pt x="1649" y="3449"/>
                  </a:lnTo>
                  <a:lnTo>
                    <a:pt x="1647" y="3457"/>
                  </a:lnTo>
                  <a:lnTo>
                    <a:pt x="1640" y="3465"/>
                  </a:lnTo>
                  <a:lnTo>
                    <a:pt x="1631" y="3469"/>
                  </a:lnTo>
                  <a:lnTo>
                    <a:pt x="1624" y="3471"/>
                  </a:lnTo>
                  <a:lnTo>
                    <a:pt x="1603" y="3471"/>
                  </a:lnTo>
                  <a:lnTo>
                    <a:pt x="1603" y="3472"/>
                  </a:lnTo>
                  <a:lnTo>
                    <a:pt x="1602" y="3480"/>
                  </a:lnTo>
                  <a:lnTo>
                    <a:pt x="1601" y="3488"/>
                  </a:lnTo>
                  <a:lnTo>
                    <a:pt x="1602" y="3494"/>
                  </a:lnTo>
                  <a:lnTo>
                    <a:pt x="1604" y="3501"/>
                  </a:lnTo>
                  <a:lnTo>
                    <a:pt x="1610" y="3509"/>
                  </a:lnTo>
                  <a:lnTo>
                    <a:pt x="1618" y="3521"/>
                  </a:lnTo>
                  <a:lnTo>
                    <a:pt x="1647" y="3536"/>
                  </a:lnTo>
                  <a:lnTo>
                    <a:pt x="1651" y="3537"/>
                  </a:lnTo>
                  <a:lnTo>
                    <a:pt x="1654" y="3540"/>
                  </a:lnTo>
                  <a:lnTo>
                    <a:pt x="1657" y="3543"/>
                  </a:lnTo>
                  <a:lnTo>
                    <a:pt x="1665" y="3553"/>
                  </a:lnTo>
                  <a:lnTo>
                    <a:pt x="1668" y="3556"/>
                  </a:lnTo>
                  <a:lnTo>
                    <a:pt x="1670" y="3560"/>
                  </a:lnTo>
                  <a:lnTo>
                    <a:pt x="1671" y="3564"/>
                  </a:lnTo>
                  <a:lnTo>
                    <a:pt x="1782" y="3575"/>
                  </a:lnTo>
                  <a:lnTo>
                    <a:pt x="1894" y="3578"/>
                  </a:lnTo>
                  <a:lnTo>
                    <a:pt x="1994" y="3576"/>
                  </a:lnTo>
                  <a:lnTo>
                    <a:pt x="2094" y="3567"/>
                  </a:lnTo>
                  <a:lnTo>
                    <a:pt x="2194" y="3552"/>
                  </a:lnTo>
                  <a:lnTo>
                    <a:pt x="2291" y="3532"/>
                  </a:lnTo>
                  <a:lnTo>
                    <a:pt x="2388" y="3506"/>
                  </a:lnTo>
                  <a:lnTo>
                    <a:pt x="2481" y="3474"/>
                  </a:lnTo>
                  <a:lnTo>
                    <a:pt x="2574" y="3438"/>
                  </a:lnTo>
                  <a:lnTo>
                    <a:pt x="2664" y="3396"/>
                  </a:lnTo>
                  <a:lnTo>
                    <a:pt x="2751" y="3349"/>
                  </a:lnTo>
                  <a:lnTo>
                    <a:pt x="2836" y="3297"/>
                  </a:lnTo>
                  <a:lnTo>
                    <a:pt x="2918" y="3240"/>
                  </a:lnTo>
                  <a:lnTo>
                    <a:pt x="2996" y="3180"/>
                  </a:lnTo>
                  <a:lnTo>
                    <a:pt x="3071" y="3113"/>
                  </a:lnTo>
                  <a:lnTo>
                    <a:pt x="3142" y="3043"/>
                  </a:lnTo>
                  <a:lnTo>
                    <a:pt x="3209" y="2968"/>
                  </a:lnTo>
                  <a:lnTo>
                    <a:pt x="3272" y="2890"/>
                  </a:lnTo>
                  <a:lnTo>
                    <a:pt x="3276" y="2879"/>
                  </a:lnTo>
                  <a:lnTo>
                    <a:pt x="3309" y="2811"/>
                  </a:lnTo>
                  <a:lnTo>
                    <a:pt x="3344" y="2745"/>
                  </a:lnTo>
                  <a:lnTo>
                    <a:pt x="3383" y="2678"/>
                  </a:lnTo>
                  <a:lnTo>
                    <a:pt x="3401" y="2624"/>
                  </a:lnTo>
                  <a:lnTo>
                    <a:pt x="3417" y="2570"/>
                  </a:lnTo>
                  <a:lnTo>
                    <a:pt x="3422" y="2520"/>
                  </a:lnTo>
                  <a:lnTo>
                    <a:pt x="3424" y="2474"/>
                  </a:lnTo>
                  <a:lnTo>
                    <a:pt x="3428" y="2431"/>
                  </a:lnTo>
                  <a:lnTo>
                    <a:pt x="3430" y="2390"/>
                  </a:lnTo>
                  <a:lnTo>
                    <a:pt x="3432" y="2353"/>
                  </a:lnTo>
                  <a:lnTo>
                    <a:pt x="3432" y="2321"/>
                  </a:lnTo>
                  <a:lnTo>
                    <a:pt x="3430" y="2293"/>
                  </a:lnTo>
                  <a:lnTo>
                    <a:pt x="3428" y="2271"/>
                  </a:lnTo>
                  <a:lnTo>
                    <a:pt x="3423" y="2253"/>
                  </a:lnTo>
                  <a:lnTo>
                    <a:pt x="3417" y="2242"/>
                  </a:lnTo>
                  <a:lnTo>
                    <a:pt x="3417" y="2241"/>
                  </a:lnTo>
                  <a:lnTo>
                    <a:pt x="3415" y="2240"/>
                  </a:lnTo>
                  <a:lnTo>
                    <a:pt x="3413" y="2240"/>
                  </a:lnTo>
                  <a:lnTo>
                    <a:pt x="3410" y="2239"/>
                  </a:lnTo>
                  <a:lnTo>
                    <a:pt x="3405" y="2237"/>
                  </a:lnTo>
                  <a:lnTo>
                    <a:pt x="3400" y="2237"/>
                  </a:lnTo>
                  <a:lnTo>
                    <a:pt x="3384" y="2239"/>
                  </a:lnTo>
                  <a:lnTo>
                    <a:pt x="3365" y="2242"/>
                  </a:lnTo>
                  <a:lnTo>
                    <a:pt x="3343" y="2248"/>
                  </a:lnTo>
                  <a:lnTo>
                    <a:pt x="3317" y="2256"/>
                  </a:lnTo>
                  <a:lnTo>
                    <a:pt x="3289" y="2265"/>
                  </a:lnTo>
                  <a:lnTo>
                    <a:pt x="3195" y="2293"/>
                  </a:lnTo>
                  <a:lnTo>
                    <a:pt x="3097" y="2317"/>
                  </a:lnTo>
                  <a:lnTo>
                    <a:pt x="3070" y="2359"/>
                  </a:lnTo>
                  <a:lnTo>
                    <a:pt x="3061" y="2368"/>
                  </a:lnTo>
                  <a:lnTo>
                    <a:pt x="3052" y="2372"/>
                  </a:lnTo>
                  <a:lnTo>
                    <a:pt x="3041" y="2370"/>
                  </a:lnTo>
                  <a:lnTo>
                    <a:pt x="3031" y="2368"/>
                  </a:lnTo>
                  <a:lnTo>
                    <a:pt x="3022" y="2365"/>
                  </a:lnTo>
                  <a:lnTo>
                    <a:pt x="3014" y="2362"/>
                  </a:lnTo>
                  <a:lnTo>
                    <a:pt x="3007" y="2359"/>
                  </a:lnTo>
                  <a:lnTo>
                    <a:pt x="2998" y="2355"/>
                  </a:lnTo>
                  <a:lnTo>
                    <a:pt x="2988" y="2350"/>
                  </a:lnTo>
                  <a:lnTo>
                    <a:pt x="2979" y="2343"/>
                  </a:lnTo>
                  <a:lnTo>
                    <a:pt x="2968" y="2335"/>
                  </a:lnTo>
                  <a:lnTo>
                    <a:pt x="2954" y="2324"/>
                  </a:lnTo>
                  <a:lnTo>
                    <a:pt x="2940" y="2312"/>
                  </a:lnTo>
                  <a:lnTo>
                    <a:pt x="2922" y="2298"/>
                  </a:lnTo>
                  <a:lnTo>
                    <a:pt x="2902" y="2281"/>
                  </a:lnTo>
                  <a:lnTo>
                    <a:pt x="2879" y="2260"/>
                  </a:lnTo>
                  <a:lnTo>
                    <a:pt x="2852" y="2237"/>
                  </a:lnTo>
                  <a:lnTo>
                    <a:pt x="2820" y="2210"/>
                  </a:lnTo>
                  <a:lnTo>
                    <a:pt x="2786" y="2178"/>
                  </a:lnTo>
                  <a:lnTo>
                    <a:pt x="2746" y="2143"/>
                  </a:lnTo>
                  <a:lnTo>
                    <a:pt x="2740" y="2135"/>
                  </a:lnTo>
                  <a:lnTo>
                    <a:pt x="2737" y="2125"/>
                  </a:lnTo>
                  <a:lnTo>
                    <a:pt x="2740" y="2114"/>
                  </a:lnTo>
                  <a:lnTo>
                    <a:pt x="2746" y="2101"/>
                  </a:lnTo>
                  <a:lnTo>
                    <a:pt x="2751" y="2089"/>
                  </a:lnTo>
                  <a:lnTo>
                    <a:pt x="2754" y="2078"/>
                  </a:lnTo>
                  <a:lnTo>
                    <a:pt x="2757" y="2066"/>
                  </a:lnTo>
                  <a:lnTo>
                    <a:pt x="2758" y="2054"/>
                  </a:lnTo>
                  <a:lnTo>
                    <a:pt x="2759" y="2038"/>
                  </a:lnTo>
                  <a:lnTo>
                    <a:pt x="2758" y="2020"/>
                  </a:lnTo>
                  <a:lnTo>
                    <a:pt x="2756" y="1997"/>
                  </a:lnTo>
                  <a:lnTo>
                    <a:pt x="2752" y="1968"/>
                  </a:lnTo>
                  <a:lnTo>
                    <a:pt x="2747" y="1934"/>
                  </a:lnTo>
                  <a:lnTo>
                    <a:pt x="2741" y="1892"/>
                  </a:lnTo>
                  <a:lnTo>
                    <a:pt x="2703" y="1861"/>
                  </a:lnTo>
                  <a:lnTo>
                    <a:pt x="2696" y="1850"/>
                  </a:lnTo>
                  <a:lnTo>
                    <a:pt x="2693" y="1838"/>
                  </a:lnTo>
                  <a:lnTo>
                    <a:pt x="2698" y="1826"/>
                  </a:lnTo>
                  <a:lnTo>
                    <a:pt x="2735" y="1774"/>
                  </a:lnTo>
                  <a:lnTo>
                    <a:pt x="2767" y="1724"/>
                  </a:lnTo>
                  <a:lnTo>
                    <a:pt x="2795" y="1678"/>
                  </a:lnTo>
                  <a:lnTo>
                    <a:pt x="2820" y="1636"/>
                  </a:lnTo>
                  <a:lnTo>
                    <a:pt x="2842" y="1596"/>
                  </a:lnTo>
                  <a:lnTo>
                    <a:pt x="2860" y="1559"/>
                  </a:lnTo>
                  <a:lnTo>
                    <a:pt x="2879" y="1522"/>
                  </a:lnTo>
                  <a:lnTo>
                    <a:pt x="2893" y="1486"/>
                  </a:lnTo>
                  <a:lnTo>
                    <a:pt x="2908" y="1451"/>
                  </a:lnTo>
                  <a:lnTo>
                    <a:pt x="2922" y="1416"/>
                  </a:lnTo>
                  <a:lnTo>
                    <a:pt x="2936" y="1381"/>
                  </a:lnTo>
                  <a:lnTo>
                    <a:pt x="2940" y="1376"/>
                  </a:lnTo>
                  <a:lnTo>
                    <a:pt x="2944" y="1371"/>
                  </a:lnTo>
                  <a:lnTo>
                    <a:pt x="2949" y="1368"/>
                  </a:lnTo>
                  <a:lnTo>
                    <a:pt x="2955" y="1365"/>
                  </a:lnTo>
                  <a:lnTo>
                    <a:pt x="2966" y="1388"/>
                  </a:lnTo>
                  <a:lnTo>
                    <a:pt x="2965" y="1362"/>
                  </a:lnTo>
                  <a:lnTo>
                    <a:pt x="2966" y="1362"/>
                  </a:lnTo>
                  <a:lnTo>
                    <a:pt x="2968" y="1362"/>
                  </a:lnTo>
                  <a:lnTo>
                    <a:pt x="2970" y="1361"/>
                  </a:lnTo>
                  <a:lnTo>
                    <a:pt x="2968" y="1356"/>
                  </a:lnTo>
                  <a:lnTo>
                    <a:pt x="2968" y="1351"/>
                  </a:lnTo>
                  <a:lnTo>
                    <a:pt x="2969" y="1345"/>
                  </a:lnTo>
                  <a:lnTo>
                    <a:pt x="2971" y="1340"/>
                  </a:lnTo>
                  <a:lnTo>
                    <a:pt x="2974" y="1335"/>
                  </a:lnTo>
                  <a:lnTo>
                    <a:pt x="2977" y="1332"/>
                  </a:lnTo>
                  <a:lnTo>
                    <a:pt x="2982" y="1329"/>
                  </a:lnTo>
                  <a:lnTo>
                    <a:pt x="2987" y="1327"/>
                  </a:lnTo>
                  <a:lnTo>
                    <a:pt x="3037" y="1312"/>
                  </a:lnTo>
                  <a:lnTo>
                    <a:pt x="3082" y="1297"/>
                  </a:lnTo>
                  <a:lnTo>
                    <a:pt x="3122" y="1280"/>
                  </a:lnTo>
                  <a:lnTo>
                    <a:pt x="3158" y="1264"/>
                  </a:lnTo>
                  <a:lnTo>
                    <a:pt x="3188" y="1248"/>
                  </a:lnTo>
                  <a:lnTo>
                    <a:pt x="3212" y="1235"/>
                  </a:lnTo>
                  <a:lnTo>
                    <a:pt x="3233" y="1224"/>
                  </a:lnTo>
                  <a:lnTo>
                    <a:pt x="3244" y="1220"/>
                  </a:lnTo>
                  <a:lnTo>
                    <a:pt x="3255" y="1222"/>
                  </a:lnTo>
                  <a:lnTo>
                    <a:pt x="3265" y="1228"/>
                  </a:lnTo>
                  <a:lnTo>
                    <a:pt x="3288" y="1251"/>
                  </a:lnTo>
                  <a:lnTo>
                    <a:pt x="3311" y="1272"/>
                  </a:lnTo>
                  <a:lnTo>
                    <a:pt x="3335" y="1292"/>
                  </a:lnTo>
                  <a:lnTo>
                    <a:pt x="3359" y="1309"/>
                  </a:lnTo>
                  <a:lnTo>
                    <a:pt x="3378" y="1321"/>
                  </a:lnTo>
                  <a:lnTo>
                    <a:pt x="3382" y="1310"/>
                  </a:lnTo>
                  <a:lnTo>
                    <a:pt x="3383" y="1301"/>
                  </a:lnTo>
                  <a:lnTo>
                    <a:pt x="3383" y="1294"/>
                  </a:lnTo>
                  <a:lnTo>
                    <a:pt x="3382" y="1284"/>
                  </a:lnTo>
                  <a:lnTo>
                    <a:pt x="3383" y="1274"/>
                  </a:lnTo>
                  <a:lnTo>
                    <a:pt x="3389" y="1265"/>
                  </a:lnTo>
                  <a:lnTo>
                    <a:pt x="3399" y="1259"/>
                  </a:lnTo>
                  <a:lnTo>
                    <a:pt x="3426" y="1247"/>
                  </a:lnTo>
                  <a:lnTo>
                    <a:pt x="3448" y="1239"/>
                  </a:lnTo>
                  <a:lnTo>
                    <a:pt x="3465" y="1231"/>
                  </a:lnTo>
                  <a:lnTo>
                    <a:pt x="3478" y="1226"/>
                  </a:lnTo>
                  <a:lnTo>
                    <a:pt x="3439" y="1139"/>
                  </a:lnTo>
                  <a:lnTo>
                    <a:pt x="3438" y="1141"/>
                  </a:lnTo>
                  <a:lnTo>
                    <a:pt x="3437" y="1141"/>
                  </a:lnTo>
                  <a:lnTo>
                    <a:pt x="3434" y="1142"/>
                  </a:lnTo>
                  <a:lnTo>
                    <a:pt x="3426" y="1144"/>
                  </a:lnTo>
                  <a:lnTo>
                    <a:pt x="3416" y="1144"/>
                  </a:lnTo>
                  <a:lnTo>
                    <a:pt x="3406" y="1139"/>
                  </a:lnTo>
                  <a:lnTo>
                    <a:pt x="3406" y="1138"/>
                  </a:lnTo>
                  <a:lnTo>
                    <a:pt x="3405" y="1138"/>
                  </a:lnTo>
                  <a:lnTo>
                    <a:pt x="3405" y="1144"/>
                  </a:lnTo>
                  <a:lnTo>
                    <a:pt x="3404" y="1150"/>
                  </a:lnTo>
                  <a:lnTo>
                    <a:pt x="3402" y="1156"/>
                  </a:lnTo>
                  <a:lnTo>
                    <a:pt x="3400" y="1165"/>
                  </a:lnTo>
                  <a:lnTo>
                    <a:pt x="3395" y="1172"/>
                  </a:lnTo>
                  <a:lnTo>
                    <a:pt x="3387" y="1177"/>
                  </a:lnTo>
                  <a:lnTo>
                    <a:pt x="3373" y="1178"/>
                  </a:lnTo>
                  <a:lnTo>
                    <a:pt x="3361" y="1173"/>
                  </a:lnTo>
                  <a:lnTo>
                    <a:pt x="3329" y="1148"/>
                  </a:lnTo>
                  <a:lnTo>
                    <a:pt x="3303" y="1126"/>
                  </a:lnTo>
                  <a:lnTo>
                    <a:pt x="3315" y="1148"/>
                  </a:lnTo>
                  <a:lnTo>
                    <a:pt x="3317" y="1158"/>
                  </a:lnTo>
                  <a:lnTo>
                    <a:pt x="3317" y="1167"/>
                  </a:lnTo>
                  <a:lnTo>
                    <a:pt x="3312" y="1176"/>
                  </a:lnTo>
                  <a:lnTo>
                    <a:pt x="3306" y="1182"/>
                  </a:lnTo>
                  <a:lnTo>
                    <a:pt x="3296" y="1185"/>
                  </a:lnTo>
                  <a:lnTo>
                    <a:pt x="3288" y="1187"/>
                  </a:lnTo>
                  <a:lnTo>
                    <a:pt x="3279" y="1183"/>
                  </a:lnTo>
                  <a:lnTo>
                    <a:pt x="3272" y="1177"/>
                  </a:lnTo>
                  <a:lnTo>
                    <a:pt x="3264" y="1166"/>
                  </a:lnTo>
                  <a:lnTo>
                    <a:pt x="3256" y="1158"/>
                  </a:lnTo>
                  <a:lnTo>
                    <a:pt x="3251" y="1152"/>
                  </a:lnTo>
                  <a:lnTo>
                    <a:pt x="3248" y="1146"/>
                  </a:lnTo>
                  <a:lnTo>
                    <a:pt x="3237" y="1148"/>
                  </a:lnTo>
                  <a:lnTo>
                    <a:pt x="3226" y="1148"/>
                  </a:lnTo>
                  <a:lnTo>
                    <a:pt x="3214" y="1148"/>
                  </a:lnTo>
                  <a:lnTo>
                    <a:pt x="3203" y="1144"/>
                  </a:lnTo>
                  <a:lnTo>
                    <a:pt x="3192" y="1139"/>
                  </a:lnTo>
                  <a:lnTo>
                    <a:pt x="3180" y="1131"/>
                  </a:lnTo>
                  <a:lnTo>
                    <a:pt x="3166" y="1121"/>
                  </a:lnTo>
                  <a:lnTo>
                    <a:pt x="3151" y="1107"/>
                  </a:lnTo>
                  <a:lnTo>
                    <a:pt x="3134" y="1090"/>
                  </a:lnTo>
                  <a:lnTo>
                    <a:pt x="3114" y="1069"/>
                  </a:lnTo>
                  <a:lnTo>
                    <a:pt x="3106" y="1073"/>
                  </a:lnTo>
                  <a:lnTo>
                    <a:pt x="3099" y="1075"/>
                  </a:lnTo>
                  <a:lnTo>
                    <a:pt x="3093" y="1089"/>
                  </a:lnTo>
                  <a:lnTo>
                    <a:pt x="3088" y="1104"/>
                  </a:lnTo>
                  <a:lnTo>
                    <a:pt x="3086" y="1123"/>
                  </a:lnTo>
                  <a:lnTo>
                    <a:pt x="3082" y="1139"/>
                  </a:lnTo>
                  <a:lnTo>
                    <a:pt x="3078" y="1158"/>
                  </a:lnTo>
                  <a:lnTo>
                    <a:pt x="3071" y="1175"/>
                  </a:lnTo>
                  <a:lnTo>
                    <a:pt x="3061" y="1193"/>
                  </a:lnTo>
                  <a:lnTo>
                    <a:pt x="3091" y="1257"/>
                  </a:lnTo>
                  <a:lnTo>
                    <a:pt x="3092" y="1266"/>
                  </a:lnTo>
                  <a:lnTo>
                    <a:pt x="3091" y="1276"/>
                  </a:lnTo>
                  <a:lnTo>
                    <a:pt x="3086" y="1284"/>
                  </a:lnTo>
                  <a:lnTo>
                    <a:pt x="3077" y="1290"/>
                  </a:lnTo>
                  <a:lnTo>
                    <a:pt x="3060" y="1297"/>
                  </a:lnTo>
                  <a:lnTo>
                    <a:pt x="3047" y="1303"/>
                  </a:lnTo>
                  <a:lnTo>
                    <a:pt x="3035" y="1307"/>
                  </a:lnTo>
                  <a:lnTo>
                    <a:pt x="3022" y="1313"/>
                  </a:lnTo>
                  <a:lnTo>
                    <a:pt x="3009" y="1318"/>
                  </a:lnTo>
                  <a:lnTo>
                    <a:pt x="2994" y="1323"/>
                  </a:lnTo>
                  <a:lnTo>
                    <a:pt x="2976" y="1329"/>
                  </a:lnTo>
                  <a:lnTo>
                    <a:pt x="2955" y="1338"/>
                  </a:lnTo>
                  <a:lnTo>
                    <a:pt x="2930" y="1346"/>
                  </a:lnTo>
                  <a:lnTo>
                    <a:pt x="2898" y="1357"/>
                  </a:lnTo>
                  <a:lnTo>
                    <a:pt x="2888" y="1358"/>
                  </a:lnTo>
                  <a:lnTo>
                    <a:pt x="2879" y="1356"/>
                  </a:lnTo>
                  <a:lnTo>
                    <a:pt x="2874" y="1353"/>
                  </a:lnTo>
                  <a:lnTo>
                    <a:pt x="2870" y="1350"/>
                  </a:lnTo>
                  <a:lnTo>
                    <a:pt x="2868" y="1345"/>
                  </a:lnTo>
                  <a:lnTo>
                    <a:pt x="2865" y="1341"/>
                  </a:lnTo>
                  <a:lnTo>
                    <a:pt x="2865" y="1340"/>
                  </a:lnTo>
                  <a:lnTo>
                    <a:pt x="2864" y="1338"/>
                  </a:lnTo>
                  <a:lnTo>
                    <a:pt x="2863" y="1335"/>
                  </a:lnTo>
                  <a:lnTo>
                    <a:pt x="2862" y="1333"/>
                  </a:lnTo>
                  <a:lnTo>
                    <a:pt x="2862" y="1330"/>
                  </a:lnTo>
                  <a:lnTo>
                    <a:pt x="2860" y="1329"/>
                  </a:lnTo>
                  <a:lnTo>
                    <a:pt x="2848" y="1292"/>
                  </a:lnTo>
                  <a:lnTo>
                    <a:pt x="2846" y="1283"/>
                  </a:lnTo>
                  <a:lnTo>
                    <a:pt x="2848" y="1275"/>
                  </a:lnTo>
                  <a:lnTo>
                    <a:pt x="2853" y="1266"/>
                  </a:lnTo>
                  <a:lnTo>
                    <a:pt x="2825" y="1216"/>
                  </a:lnTo>
                  <a:lnTo>
                    <a:pt x="2806" y="1181"/>
                  </a:lnTo>
                  <a:lnTo>
                    <a:pt x="2788" y="1146"/>
                  </a:lnTo>
                  <a:lnTo>
                    <a:pt x="2786" y="1137"/>
                  </a:lnTo>
                  <a:lnTo>
                    <a:pt x="2786" y="1130"/>
                  </a:lnTo>
                  <a:lnTo>
                    <a:pt x="2790" y="1121"/>
                  </a:lnTo>
                  <a:lnTo>
                    <a:pt x="2798" y="1113"/>
                  </a:lnTo>
                  <a:lnTo>
                    <a:pt x="2810" y="1109"/>
                  </a:lnTo>
                  <a:lnTo>
                    <a:pt x="2842" y="1107"/>
                  </a:lnTo>
                  <a:lnTo>
                    <a:pt x="2869" y="1106"/>
                  </a:lnTo>
                  <a:lnTo>
                    <a:pt x="2891" y="1103"/>
                  </a:lnTo>
                  <a:lnTo>
                    <a:pt x="2908" y="1101"/>
                  </a:lnTo>
                  <a:lnTo>
                    <a:pt x="2921" y="1100"/>
                  </a:lnTo>
                  <a:lnTo>
                    <a:pt x="2907" y="1078"/>
                  </a:lnTo>
                  <a:lnTo>
                    <a:pt x="2896" y="1061"/>
                  </a:lnTo>
                  <a:lnTo>
                    <a:pt x="2886" y="1048"/>
                  </a:lnTo>
                  <a:lnTo>
                    <a:pt x="2879" y="1037"/>
                  </a:lnTo>
                  <a:lnTo>
                    <a:pt x="2873" y="1030"/>
                  </a:lnTo>
                  <a:lnTo>
                    <a:pt x="2868" y="1025"/>
                  </a:lnTo>
                  <a:lnTo>
                    <a:pt x="2864" y="1021"/>
                  </a:lnTo>
                  <a:lnTo>
                    <a:pt x="2860" y="1020"/>
                  </a:lnTo>
                  <a:lnTo>
                    <a:pt x="2858" y="1019"/>
                  </a:lnTo>
                  <a:lnTo>
                    <a:pt x="2854" y="1019"/>
                  </a:lnTo>
                  <a:lnTo>
                    <a:pt x="2848" y="1017"/>
                  </a:lnTo>
                  <a:lnTo>
                    <a:pt x="2843" y="1015"/>
                  </a:lnTo>
                  <a:lnTo>
                    <a:pt x="2838" y="1011"/>
                  </a:lnTo>
                  <a:lnTo>
                    <a:pt x="2836" y="1007"/>
                  </a:lnTo>
                  <a:lnTo>
                    <a:pt x="2832" y="1002"/>
                  </a:lnTo>
                  <a:lnTo>
                    <a:pt x="2831" y="995"/>
                  </a:lnTo>
                  <a:lnTo>
                    <a:pt x="2831" y="989"/>
                  </a:lnTo>
                  <a:lnTo>
                    <a:pt x="2825" y="981"/>
                  </a:lnTo>
                  <a:lnTo>
                    <a:pt x="2818" y="975"/>
                  </a:lnTo>
                  <a:lnTo>
                    <a:pt x="2814" y="970"/>
                  </a:lnTo>
                  <a:lnTo>
                    <a:pt x="2812" y="964"/>
                  </a:lnTo>
                  <a:lnTo>
                    <a:pt x="2810" y="957"/>
                  </a:lnTo>
                  <a:lnTo>
                    <a:pt x="2809" y="955"/>
                  </a:lnTo>
                  <a:lnTo>
                    <a:pt x="2808" y="958"/>
                  </a:lnTo>
                  <a:lnTo>
                    <a:pt x="2804" y="961"/>
                  </a:lnTo>
                  <a:lnTo>
                    <a:pt x="2802" y="963"/>
                  </a:lnTo>
                  <a:lnTo>
                    <a:pt x="2798" y="966"/>
                  </a:lnTo>
                  <a:lnTo>
                    <a:pt x="2796" y="967"/>
                  </a:lnTo>
                  <a:lnTo>
                    <a:pt x="2792" y="969"/>
                  </a:lnTo>
                  <a:lnTo>
                    <a:pt x="2790" y="974"/>
                  </a:lnTo>
                  <a:lnTo>
                    <a:pt x="2788" y="982"/>
                  </a:lnTo>
                  <a:lnTo>
                    <a:pt x="2787" y="995"/>
                  </a:lnTo>
                  <a:lnTo>
                    <a:pt x="2784" y="1005"/>
                  </a:lnTo>
                  <a:lnTo>
                    <a:pt x="2776" y="1014"/>
                  </a:lnTo>
                  <a:lnTo>
                    <a:pt x="2767" y="1019"/>
                  </a:lnTo>
                  <a:lnTo>
                    <a:pt x="2764" y="1019"/>
                  </a:lnTo>
                  <a:lnTo>
                    <a:pt x="2760" y="1019"/>
                  </a:lnTo>
                  <a:lnTo>
                    <a:pt x="2752" y="1017"/>
                  </a:lnTo>
                  <a:lnTo>
                    <a:pt x="2743" y="1013"/>
                  </a:lnTo>
                  <a:lnTo>
                    <a:pt x="2737" y="1005"/>
                  </a:lnTo>
                  <a:lnTo>
                    <a:pt x="2735" y="1001"/>
                  </a:lnTo>
                  <a:lnTo>
                    <a:pt x="2735" y="1001"/>
                  </a:lnTo>
                  <a:lnTo>
                    <a:pt x="2734" y="998"/>
                  </a:lnTo>
                  <a:lnTo>
                    <a:pt x="2732" y="995"/>
                  </a:lnTo>
                  <a:lnTo>
                    <a:pt x="2731" y="992"/>
                  </a:lnTo>
                  <a:lnTo>
                    <a:pt x="2731" y="992"/>
                  </a:lnTo>
                  <a:lnTo>
                    <a:pt x="2735" y="989"/>
                  </a:lnTo>
                  <a:lnTo>
                    <a:pt x="2736" y="984"/>
                  </a:lnTo>
                  <a:lnTo>
                    <a:pt x="2736" y="980"/>
                  </a:lnTo>
                  <a:lnTo>
                    <a:pt x="2726" y="984"/>
                  </a:lnTo>
                  <a:lnTo>
                    <a:pt x="2726" y="982"/>
                  </a:lnTo>
                  <a:lnTo>
                    <a:pt x="2725" y="981"/>
                  </a:lnTo>
                  <a:lnTo>
                    <a:pt x="2723" y="976"/>
                  </a:lnTo>
                  <a:lnTo>
                    <a:pt x="2721" y="975"/>
                  </a:lnTo>
                  <a:lnTo>
                    <a:pt x="2721" y="974"/>
                  </a:lnTo>
                  <a:lnTo>
                    <a:pt x="2720" y="973"/>
                  </a:lnTo>
                  <a:lnTo>
                    <a:pt x="2719" y="972"/>
                  </a:lnTo>
                  <a:lnTo>
                    <a:pt x="2718" y="969"/>
                  </a:lnTo>
                  <a:lnTo>
                    <a:pt x="2717" y="967"/>
                  </a:lnTo>
                  <a:lnTo>
                    <a:pt x="2717" y="966"/>
                  </a:lnTo>
                  <a:lnTo>
                    <a:pt x="2715" y="966"/>
                  </a:lnTo>
                  <a:lnTo>
                    <a:pt x="2736" y="949"/>
                  </a:lnTo>
                  <a:lnTo>
                    <a:pt x="2712" y="957"/>
                  </a:lnTo>
                  <a:lnTo>
                    <a:pt x="2710" y="956"/>
                  </a:lnTo>
                  <a:lnTo>
                    <a:pt x="2709" y="955"/>
                  </a:lnTo>
                  <a:lnTo>
                    <a:pt x="2708" y="952"/>
                  </a:lnTo>
                  <a:lnTo>
                    <a:pt x="2708" y="950"/>
                  </a:lnTo>
                  <a:lnTo>
                    <a:pt x="2707" y="947"/>
                  </a:lnTo>
                  <a:lnTo>
                    <a:pt x="2707" y="947"/>
                  </a:lnTo>
                  <a:lnTo>
                    <a:pt x="2726" y="931"/>
                  </a:lnTo>
                  <a:lnTo>
                    <a:pt x="2701" y="939"/>
                  </a:lnTo>
                  <a:lnTo>
                    <a:pt x="2698" y="929"/>
                  </a:lnTo>
                  <a:lnTo>
                    <a:pt x="2696" y="920"/>
                  </a:lnTo>
                  <a:lnTo>
                    <a:pt x="2698" y="911"/>
                  </a:lnTo>
                  <a:lnTo>
                    <a:pt x="2707" y="893"/>
                  </a:lnTo>
                  <a:lnTo>
                    <a:pt x="2717" y="876"/>
                  </a:lnTo>
                  <a:lnTo>
                    <a:pt x="2729" y="862"/>
                  </a:lnTo>
                  <a:lnTo>
                    <a:pt x="2742" y="852"/>
                  </a:lnTo>
                  <a:lnTo>
                    <a:pt x="2732" y="838"/>
                  </a:lnTo>
                  <a:lnTo>
                    <a:pt x="2726" y="825"/>
                  </a:lnTo>
                  <a:lnTo>
                    <a:pt x="2724" y="815"/>
                  </a:lnTo>
                  <a:lnTo>
                    <a:pt x="2723" y="806"/>
                  </a:lnTo>
                  <a:lnTo>
                    <a:pt x="2725" y="798"/>
                  </a:lnTo>
                  <a:lnTo>
                    <a:pt x="2731" y="790"/>
                  </a:lnTo>
                  <a:lnTo>
                    <a:pt x="2746" y="777"/>
                  </a:lnTo>
                  <a:lnTo>
                    <a:pt x="2763" y="765"/>
                  </a:lnTo>
                  <a:lnTo>
                    <a:pt x="2771" y="761"/>
                  </a:lnTo>
                  <a:lnTo>
                    <a:pt x="2781" y="761"/>
                  </a:lnTo>
                  <a:lnTo>
                    <a:pt x="2790" y="765"/>
                  </a:lnTo>
                  <a:lnTo>
                    <a:pt x="2797" y="771"/>
                  </a:lnTo>
                  <a:lnTo>
                    <a:pt x="2840" y="831"/>
                  </a:lnTo>
                  <a:lnTo>
                    <a:pt x="2841" y="831"/>
                  </a:lnTo>
                  <a:lnTo>
                    <a:pt x="2842" y="833"/>
                  </a:lnTo>
                  <a:lnTo>
                    <a:pt x="2843" y="834"/>
                  </a:lnTo>
                  <a:lnTo>
                    <a:pt x="2844" y="836"/>
                  </a:lnTo>
                  <a:lnTo>
                    <a:pt x="2848" y="838"/>
                  </a:lnTo>
                  <a:lnTo>
                    <a:pt x="2860" y="845"/>
                  </a:lnTo>
                  <a:lnTo>
                    <a:pt x="2871" y="851"/>
                  </a:lnTo>
                  <a:lnTo>
                    <a:pt x="2882" y="856"/>
                  </a:lnTo>
                  <a:lnTo>
                    <a:pt x="2898" y="862"/>
                  </a:lnTo>
                  <a:lnTo>
                    <a:pt x="2898" y="844"/>
                  </a:lnTo>
                  <a:lnTo>
                    <a:pt x="2901" y="831"/>
                  </a:lnTo>
                  <a:lnTo>
                    <a:pt x="2908" y="823"/>
                  </a:lnTo>
                  <a:lnTo>
                    <a:pt x="2909" y="822"/>
                  </a:lnTo>
                  <a:lnTo>
                    <a:pt x="2911" y="819"/>
                  </a:lnTo>
                  <a:lnTo>
                    <a:pt x="2897" y="802"/>
                  </a:lnTo>
                  <a:lnTo>
                    <a:pt x="2887" y="789"/>
                  </a:lnTo>
                  <a:lnTo>
                    <a:pt x="2880" y="778"/>
                  </a:lnTo>
                  <a:lnTo>
                    <a:pt x="2876" y="770"/>
                  </a:lnTo>
                  <a:lnTo>
                    <a:pt x="2874" y="761"/>
                  </a:lnTo>
                  <a:lnTo>
                    <a:pt x="2873" y="753"/>
                  </a:lnTo>
                  <a:lnTo>
                    <a:pt x="2874" y="743"/>
                  </a:lnTo>
                  <a:lnTo>
                    <a:pt x="2875" y="738"/>
                  </a:lnTo>
                  <a:lnTo>
                    <a:pt x="2877" y="735"/>
                  </a:lnTo>
                  <a:lnTo>
                    <a:pt x="2875" y="735"/>
                  </a:lnTo>
                  <a:lnTo>
                    <a:pt x="2870" y="734"/>
                  </a:lnTo>
                  <a:lnTo>
                    <a:pt x="2866" y="734"/>
                  </a:lnTo>
                  <a:lnTo>
                    <a:pt x="2863" y="731"/>
                  </a:lnTo>
                  <a:lnTo>
                    <a:pt x="2852" y="738"/>
                  </a:lnTo>
                  <a:lnTo>
                    <a:pt x="2841" y="743"/>
                  </a:lnTo>
                  <a:lnTo>
                    <a:pt x="2829" y="745"/>
                  </a:lnTo>
                  <a:lnTo>
                    <a:pt x="2818" y="740"/>
                  </a:lnTo>
                  <a:lnTo>
                    <a:pt x="2793" y="719"/>
                  </a:lnTo>
                  <a:lnTo>
                    <a:pt x="2773" y="702"/>
                  </a:lnTo>
                  <a:lnTo>
                    <a:pt x="2756" y="687"/>
                  </a:lnTo>
                  <a:lnTo>
                    <a:pt x="2743" y="674"/>
                  </a:lnTo>
                  <a:lnTo>
                    <a:pt x="2735" y="662"/>
                  </a:lnTo>
                  <a:lnTo>
                    <a:pt x="2730" y="650"/>
                  </a:lnTo>
                  <a:lnTo>
                    <a:pt x="2728" y="637"/>
                  </a:lnTo>
                  <a:lnTo>
                    <a:pt x="2728" y="624"/>
                  </a:lnTo>
                  <a:lnTo>
                    <a:pt x="2730" y="608"/>
                  </a:lnTo>
                  <a:lnTo>
                    <a:pt x="2720" y="590"/>
                  </a:lnTo>
                  <a:lnTo>
                    <a:pt x="2712" y="575"/>
                  </a:lnTo>
                  <a:lnTo>
                    <a:pt x="2703" y="562"/>
                  </a:lnTo>
                  <a:lnTo>
                    <a:pt x="2695" y="550"/>
                  </a:lnTo>
                  <a:lnTo>
                    <a:pt x="2686" y="537"/>
                  </a:lnTo>
                  <a:lnTo>
                    <a:pt x="2674" y="523"/>
                  </a:lnTo>
                  <a:lnTo>
                    <a:pt x="2661" y="508"/>
                  </a:lnTo>
                  <a:lnTo>
                    <a:pt x="2645" y="488"/>
                  </a:lnTo>
                  <a:lnTo>
                    <a:pt x="2624" y="464"/>
                  </a:lnTo>
                  <a:lnTo>
                    <a:pt x="2619" y="455"/>
                  </a:lnTo>
                  <a:lnTo>
                    <a:pt x="2618" y="443"/>
                  </a:lnTo>
                  <a:lnTo>
                    <a:pt x="2619" y="438"/>
                  </a:lnTo>
                  <a:lnTo>
                    <a:pt x="2622" y="433"/>
                  </a:lnTo>
                  <a:lnTo>
                    <a:pt x="2625" y="428"/>
                  </a:lnTo>
                  <a:lnTo>
                    <a:pt x="2630" y="426"/>
                  </a:lnTo>
                  <a:lnTo>
                    <a:pt x="2647" y="414"/>
                  </a:lnTo>
                  <a:lnTo>
                    <a:pt x="2662" y="403"/>
                  </a:lnTo>
                  <a:lnTo>
                    <a:pt x="2669" y="398"/>
                  </a:lnTo>
                  <a:lnTo>
                    <a:pt x="2679" y="395"/>
                  </a:lnTo>
                  <a:lnTo>
                    <a:pt x="2689" y="397"/>
                  </a:lnTo>
                  <a:lnTo>
                    <a:pt x="2714" y="406"/>
                  </a:lnTo>
                  <a:lnTo>
                    <a:pt x="2735" y="414"/>
                  </a:lnTo>
                  <a:lnTo>
                    <a:pt x="2749" y="417"/>
                  </a:lnTo>
                  <a:lnTo>
                    <a:pt x="2759" y="420"/>
                  </a:lnTo>
                  <a:lnTo>
                    <a:pt x="2760" y="418"/>
                  </a:lnTo>
                  <a:lnTo>
                    <a:pt x="2762" y="418"/>
                  </a:lnTo>
                  <a:lnTo>
                    <a:pt x="2764" y="417"/>
                  </a:lnTo>
                  <a:lnTo>
                    <a:pt x="2768" y="416"/>
                  </a:lnTo>
                  <a:lnTo>
                    <a:pt x="2679" y="366"/>
                  </a:lnTo>
                  <a:lnTo>
                    <a:pt x="2586" y="323"/>
                  </a:lnTo>
                  <a:lnTo>
                    <a:pt x="2492" y="284"/>
                  </a:lnTo>
                  <a:lnTo>
                    <a:pt x="2396" y="253"/>
                  </a:lnTo>
                  <a:lnTo>
                    <a:pt x="2299" y="226"/>
                  </a:lnTo>
                  <a:lnTo>
                    <a:pt x="2199" y="205"/>
                  </a:lnTo>
                  <a:lnTo>
                    <a:pt x="2099" y="190"/>
                  </a:lnTo>
                  <a:lnTo>
                    <a:pt x="1997" y="180"/>
                  </a:lnTo>
                  <a:lnTo>
                    <a:pt x="1894" y="178"/>
                  </a:lnTo>
                  <a:close/>
                  <a:moveTo>
                    <a:pt x="1894" y="0"/>
                  </a:moveTo>
                  <a:lnTo>
                    <a:pt x="2014" y="4"/>
                  </a:lnTo>
                  <a:lnTo>
                    <a:pt x="2131" y="15"/>
                  </a:lnTo>
                  <a:lnTo>
                    <a:pt x="2246" y="33"/>
                  </a:lnTo>
                  <a:lnTo>
                    <a:pt x="2360" y="58"/>
                  </a:lnTo>
                  <a:lnTo>
                    <a:pt x="2469" y="90"/>
                  </a:lnTo>
                  <a:lnTo>
                    <a:pt x="2578" y="127"/>
                  </a:lnTo>
                  <a:lnTo>
                    <a:pt x="2681" y="171"/>
                  </a:lnTo>
                  <a:lnTo>
                    <a:pt x="2782" y="222"/>
                  </a:lnTo>
                  <a:lnTo>
                    <a:pt x="2881" y="277"/>
                  </a:lnTo>
                  <a:lnTo>
                    <a:pt x="2975" y="337"/>
                  </a:lnTo>
                  <a:lnTo>
                    <a:pt x="3065" y="404"/>
                  </a:lnTo>
                  <a:lnTo>
                    <a:pt x="3150" y="475"/>
                  </a:lnTo>
                  <a:lnTo>
                    <a:pt x="3232" y="551"/>
                  </a:lnTo>
                  <a:lnTo>
                    <a:pt x="3309" y="632"/>
                  </a:lnTo>
                  <a:lnTo>
                    <a:pt x="3381" y="717"/>
                  </a:lnTo>
                  <a:lnTo>
                    <a:pt x="3448" y="806"/>
                  </a:lnTo>
                  <a:lnTo>
                    <a:pt x="3508" y="899"/>
                  </a:lnTo>
                  <a:lnTo>
                    <a:pt x="3564" y="996"/>
                  </a:lnTo>
                  <a:lnTo>
                    <a:pt x="3614" y="1097"/>
                  </a:lnTo>
                  <a:lnTo>
                    <a:pt x="3660" y="1200"/>
                  </a:lnTo>
                  <a:lnTo>
                    <a:pt x="3697" y="1307"/>
                  </a:lnTo>
                  <a:lnTo>
                    <a:pt x="3729" y="1416"/>
                  </a:lnTo>
                  <a:lnTo>
                    <a:pt x="3753" y="1528"/>
                  </a:lnTo>
                  <a:lnTo>
                    <a:pt x="3772" y="1643"/>
                  </a:lnTo>
                  <a:lnTo>
                    <a:pt x="3783" y="1759"/>
                  </a:lnTo>
                  <a:lnTo>
                    <a:pt x="3787" y="1879"/>
                  </a:lnTo>
                  <a:lnTo>
                    <a:pt x="3783" y="1997"/>
                  </a:lnTo>
                  <a:lnTo>
                    <a:pt x="3772" y="2113"/>
                  </a:lnTo>
                  <a:lnTo>
                    <a:pt x="3753" y="2228"/>
                  </a:lnTo>
                  <a:lnTo>
                    <a:pt x="3729" y="2340"/>
                  </a:lnTo>
                  <a:lnTo>
                    <a:pt x="3697" y="2449"/>
                  </a:lnTo>
                  <a:lnTo>
                    <a:pt x="3660" y="2555"/>
                  </a:lnTo>
                  <a:lnTo>
                    <a:pt x="3614" y="2659"/>
                  </a:lnTo>
                  <a:lnTo>
                    <a:pt x="3564" y="2759"/>
                  </a:lnTo>
                  <a:lnTo>
                    <a:pt x="3508" y="2856"/>
                  </a:lnTo>
                  <a:lnTo>
                    <a:pt x="3448" y="2950"/>
                  </a:lnTo>
                  <a:lnTo>
                    <a:pt x="3381" y="3038"/>
                  </a:lnTo>
                  <a:lnTo>
                    <a:pt x="3309" y="3124"/>
                  </a:lnTo>
                  <a:lnTo>
                    <a:pt x="3232" y="3205"/>
                  </a:lnTo>
                  <a:lnTo>
                    <a:pt x="3150" y="3281"/>
                  </a:lnTo>
                  <a:lnTo>
                    <a:pt x="3065" y="3352"/>
                  </a:lnTo>
                  <a:lnTo>
                    <a:pt x="2975" y="3419"/>
                  </a:lnTo>
                  <a:lnTo>
                    <a:pt x="2881" y="3479"/>
                  </a:lnTo>
                  <a:lnTo>
                    <a:pt x="2782" y="3535"/>
                  </a:lnTo>
                  <a:lnTo>
                    <a:pt x="2681" y="3584"/>
                  </a:lnTo>
                  <a:lnTo>
                    <a:pt x="2578" y="3629"/>
                  </a:lnTo>
                  <a:lnTo>
                    <a:pt x="2469" y="3666"/>
                  </a:lnTo>
                  <a:lnTo>
                    <a:pt x="2360" y="3698"/>
                  </a:lnTo>
                  <a:lnTo>
                    <a:pt x="2246" y="3722"/>
                  </a:lnTo>
                  <a:lnTo>
                    <a:pt x="2131" y="3740"/>
                  </a:lnTo>
                  <a:lnTo>
                    <a:pt x="2014" y="3751"/>
                  </a:lnTo>
                  <a:lnTo>
                    <a:pt x="1894" y="3755"/>
                  </a:lnTo>
                  <a:lnTo>
                    <a:pt x="1774" y="3751"/>
                  </a:lnTo>
                  <a:lnTo>
                    <a:pt x="1657" y="3740"/>
                  </a:lnTo>
                  <a:lnTo>
                    <a:pt x="1541" y="3722"/>
                  </a:lnTo>
                  <a:lnTo>
                    <a:pt x="1428" y="3698"/>
                  </a:lnTo>
                  <a:lnTo>
                    <a:pt x="1318" y="3666"/>
                  </a:lnTo>
                  <a:lnTo>
                    <a:pt x="1210" y="3629"/>
                  </a:lnTo>
                  <a:lnTo>
                    <a:pt x="1106" y="3584"/>
                  </a:lnTo>
                  <a:lnTo>
                    <a:pt x="1005" y="3535"/>
                  </a:lnTo>
                  <a:lnTo>
                    <a:pt x="906" y="3479"/>
                  </a:lnTo>
                  <a:lnTo>
                    <a:pt x="812" y="3419"/>
                  </a:lnTo>
                  <a:lnTo>
                    <a:pt x="722" y="3352"/>
                  </a:lnTo>
                  <a:lnTo>
                    <a:pt x="637" y="3281"/>
                  </a:lnTo>
                  <a:lnTo>
                    <a:pt x="555" y="3205"/>
                  </a:lnTo>
                  <a:lnTo>
                    <a:pt x="479" y="3124"/>
                  </a:lnTo>
                  <a:lnTo>
                    <a:pt x="407" y="3038"/>
                  </a:lnTo>
                  <a:lnTo>
                    <a:pt x="340" y="2950"/>
                  </a:lnTo>
                  <a:lnTo>
                    <a:pt x="279" y="2856"/>
                  </a:lnTo>
                  <a:lnTo>
                    <a:pt x="223" y="2759"/>
                  </a:lnTo>
                  <a:lnTo>
                    <a:pt x="172" y="2659"/>
                  </a:lnTo>
                  <a:lnTo>
                    <a:pt x="128" y="2555"/>
                  </a:lnTo>
                  <a:lnTo>
                    <a:pt x="90" y="2449"/>
                  </a:lnTo>
                  <a:lnTo>
                    <a:pt x="58" y="2340"/>
                  </a:lnTo>
                  <a:lnTo>
                    <a:pt x="33" y="2228"/>
                  </a:lnTo>
                  <a:lnTo>
                    <a:pt x="14" y="2113"/>
                  </a:lnTo>
                  <a:lnTo>
                    <a:pt x="3" y="1997"/>
                  </a:lnTo>
                  <a:lnTo>
                    <a:pt x="0" y="1879"/>
                  </a:lnTo>
                  <a:lnTo>
                    <a:pt x="0" y="1879"/>
                  </a:lnTo>
                  <a:lnTo>
                    <a:pt x="3" y="1759"/>
                  </a:lnTo>
                  <a:lnTo>
                    <a:pt x="14" y="1643"/>
                  </a:lnTo>
                  <a:lnTo>
                    <a:pt x="33" y="1528"/>
                  </a:lnTo>
                  <a:lnTo>
                    <a:pt x="58" y="1416"/>
                  </a:lnTo>
                  <a:lnTo>
                    <a:pt x="90" y="1307"/>
                  </a:lnTo>
                  <a:lnTo>
                    <a:pt x="128" y="1200"/>
                  </a:lnTo>
                  <a:lnTo>
                    <a:pt x="172" y="1097"/>
                  </a:lnTo>
                  <a:lnTo>
                    <a:pt x="223" y="996"/>
                  </a:lnTo>
                  <a:lnTo>
                    <a:pt x="279" y="899"/>
                  </a:lnTo>
                  <a:lnTo>
                    <a:pt x="340" y="806"/>
                  </a:lnTo>
                  <a:lnTo>
                    <a:pt x="407" y="717"/>
                  </a:lnTo>
                  <a:lnTo>
                    <a:pt x="479" y="632"/>
                  </a:lnTo>
                  <a:lnTo>
                    <a:pt x="555" y="551"/>
                  </a:lnTo>
                  <a:lnTo>
                    <a:pt x="637" y="475"/>
                  </a:lnTo>
                  <a:lnTo>
                    <a:pt x="722" y="404"/>
                  </a:lnTo>
                  <a:lnTo>
                    <a:pt x="812" y="337"/>
                  </a:lnTo>
                  <a:lnTo>
                    <a:pt x="906" y="277"/>
                  </a:lnTo>
                  <a:lnTo>
                    <a:pt x="1005" y="222"/>
                  </a:lnTo>
                  <a:lnTo>
                    <a:pt x="1106" y="171"/>
                  </a:lnTo>
                  <a:lnTo>
                    <a:pt x="1210" y="127"/>
                  </a:lnTo>
                  <a:lnTo>
                    <a:pt x="1318" y="90"/>
                  </a:lnTo>
                  <a:lnTo>
                    <a:pt x="1428" y="58"/>
                  </a:lnTo>
                  <a:lnTo>
                    <a:pt x="1541" y="33"/>
                  </a:lnTo>
                  <a:lnTo>
                    <a:pt x="1657" y="15"/>
                  </a:lnTo>
                  <a:lnTo>
                    <a:pt x="1774" y="4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1A94BF9-C4FA-4108-9F91-BAF6BB5B4D43}"/>
              </a:ext>
            </a:extLst>
          </p:cNvPr>
          <p:cNvGrpSpPr/>
          <p:nvPr/>
        </p:nvGrpSpPr>
        <p:grpSpPr>
          <a:xfrm>
            <a:off x="402336" y="1340768"/>
            <a:ext cx="4253504" cy="2016225"/>
            <a:chOff x="402336" y="1340768"/>
            <a:chExt cx="4253504" cy="2016225"/>
          </a:xfrm>
        </p:grpSpPr>
        <p:sp>
          <p:nvSpPr>
            <p:cNvPr id="54" name="Rectangle 53"/>
            <p:cNvSpPr/>
            <p:nvPr/>
          </p:nvSpPr>
          <p:spPr>
            <a:xfrm>
              <a:off x="402336" y="2525996"/>
              <a:ext cx="263238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IN" sz="160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Persistent link to the specimen supports validation of observations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5A1E562-C307-4D9D-B445-0A8613BF0213}"/>
                </a:ext>
              </a:extLst>
            </p:cNvPr>
            <p:cNvGrpSpPr/>
            <p:nvPr/>
          </p:nvGrpSpPr>
          <p:grpSpPr>
            <a:xfrm>
              <a:off x="730461" y="1340768"/>
              <a:ext cx="3925379" cy="1296146"/>
              <a:chOff x="730461" y="1340768"/>
              <a:chExt cx="3925379" cy="1296146"/>
            </a:xfrm>
          </p:grpSpPr>
          <p:cxnSp>
            <p:nvCxnSpPr>
              <p:cNvPr id="36" name="Elbow Connector 35"/>
              <p:cNvCxnSpPr>
                <a:cxnSpLocks/>
              </p:cNvCxnSpPr>
              <p:nvPr/>
            </p:nvCxnSpPr>
            <p:spPr>
              <a:xfrm rot="10800000">
                <a:off x="3339026" y="1844831"/>
                <a:ext cx="1316814" cy="792083"/>
              </a:xfrm>
              <a:prstGeom prst="bentConnector3">
                <a:avLst/>
              </a:prstGeom>
              <a:ln>
                <a:solidFill>
                  <a:srgbClr val="F9D71C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/>
              <p:cNvSpPr txBox="1"/>
              <p:nvPr/>
            </p:nvSpPr>
            <p:spPr>
              <a:xfrm>
                <a:off x="730461" y="2026575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Trust</a:t>
                </a: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2453280" y="1340768"/>
                <a:ext cx="476138" cy="559662"/>
                <a:chOff x="7542213" y="1552576"/>
                <a:chExt cx="2932113" cy="3446463"/>
              </a:xfrm>
              <a:solidFill>
                <a:srgbClr val="F9D71C"/>
              </a:solidFill>
            </p:grpSpPr>
            <p:sp>
              <p:nvSpPr>
                <p:cNvPr id="58" name="Freeform 17"/>
                <p:cNvSpPr>
                  <a:spLocks noEditPoints="1"/>
                </p:cNvSpPr>
                <p:nvPr/>
              </p:nvSpPr>
              <p:spPr bwMode="auto">
                <a:xfrm>
                  <a:off x="8262938" y="1552576"/>
                  <a:ext cx="1489075" cy="1857375"/>
                </a:xfrm>
                <a:custGeom>
                  <a:avLst/>
                  <a:gdLst>
                    <a:gd name="T0" fmla="*/ 847 w 1876"/>
                    <a:gd name="T1" fmla="*/ 247 h 2339"/>
                    <a:gd name="T2" fmla="*/ 711 w 1876"/>
                    <a:gd name="T3" fmla="*/ 273 h 2339"/>
                    <a:gd name="T4" fmla="*/ 564 w 1876"/>
                    <a:gd name="T5" fmla="*/ 335 h 2339"/>
                    <a:gd name="T6" fmla="*/ 427 w 1876"/>
                    <a:gd name="T7" fmla="*/ 448 h 2339"/>
                    <a:gd name="T8" fmla="*/ 317 w 1876"/>
                    <a:gd name="T9" fmla="*/ 625 h 2339"/>
                    <a:gd name="T10" fmla="*/ 255 w 1876"/>
                    <a:gd name="T11" fmla="*/ 880 h 2339"/>
                    <a:gd name="T12" fmla="*/ 247 w 1876"/>
                    <a:gd name="T13" fmla="*/ 964 h 2339"/>
                    <a:gd name="T14" fmla="*/ 243 w 1876"/>
                    <a:gd name="T15" fmla="*/ 1033 h 2339"/>
                    <a:gd name="T16" fmla="*/ 243 w 1876"/>
                    <a:gd name="T17" fmla="*/ 1205 h 2339"/>
                    <a:gd name="T18" fmla="*/ 268 w 1876"/>
                    <a:gd name="T19" fmla="*/ 1436 h 2339"/>
                    <a:gd name="T20" fmla="*/ 338 w 1876"/>
                    <a:gd name="T21" fmla="*/ 1683 h 2339"/>
                    <a:gd name="T22" fmla="*/ 470 w 1876"/>
                    <a:gd name="T23" fmla="*/ 1904 h 2339"/>
                    <a:gd name="T24" fmla="*/ 670 w 1876"/>
                    <a:gd name="T25" fmla="*/ 2047 h 2339"/>
                    <a:gd name="T26" fmla="*/ 933 w 1876"/>
                    <a:gd name="T27" fmla="*/ 2096 h 2339"/>
                    <a:gd name="T28" fmla="*/ 1146 w 1876"/>
                    <a:gd name="T29" fmla="*/ 2068 h 2339"/>
                    <a:gd name="T30" fmla="*/ 1361 w 1876"/>
                    <a:gd name="T31" fmla="*/ 1949 h 2339"/>
                    <a:gd name="T32" fmla="*/ 1512 w 1876"/>
                    <a:gd name="T33" fmla="*/ 1743 h 2339"/>
                    <a:gd name="T34" fmla="*/ 1595 w 1876"/>
                    <a:gd name="T35" fmla="*/ 1498 h 2339"/>
                    <a:gd name="T36" fmla="*/ 1628 w 1876"/>
                    <a:gd name="T37" fmla="*/ 1259 h 2339"/>
                    <a:gd name="T38" fmla="*/ 1634 w 1876"/>
                    <a:gd name="T39" fmla="*/ 1069 h 2339"/>
                    <a:gd name="T40" fmla="*/ 1628 w 1876"/>
                    <a:gd name="T41" fmla="*/ 970 h 2339"/>
                    <a:gd name="T42" fmla="*/ 1627 w 1876"/>
                    <a:gd name="T43" fmla="*/ 956 h 2339"/>
                    <a:gd name="T44" fmla="*/ 1580 w 1876"/>
                    <a:gd name="T45" fmla="*/ 683 h 2339"/>
                    <a:gd name="T46" fmla="*/ 1480 w 1876"/>
                    <a:gd name="T47" fmla="*/ 489 h 2339"/>
                    <a:gd name="T48" fmla="*/ 1347 w 1876"/>
                    <a:gd name="T49" fmla="*/ 360 h 2339"/>
                    <a:gd name="T50" fmla="*/ 1196 w 1876"/>
                    <a:gd name="T51" fmla="*/ 285 h 2339"/>
                    <a:gd name="T52" fmla="*/ 1045 w 1876"/>
                    <a:gd name="T53" fmla="*/ 251 h 2339"/>
                    <a:gd name="T54" fmla="*/ 932 w 1876"/>
                    <a:gd name="T55" fmla="*/ 243 h 2339"/>
                    <a:gd name="T56" fmla="*/ 1123 w 1876"/>
                    <a:gd name="T57" fmla="*/ 15 h 2339"/>
                    <a:gd name="T58" fmla="*/ 1433 w 1876"/>
                    <a:gd name="T59" fmla="*/ 126 h 2339"/>
                    <a:gd name="T60" fmla="*/ 1568 w 1876"/>
                    <a:gd name="T61" fmla="*/ 224 h 2339"/>
                    <a:gd name="T62" fmla="*/ 1697 w 1876"/>
                    <a:gd name="T63" fmla="*/ 372 h 2339"/>
                    <a:gd name="T64" fmla="*/ 1802 w 1876"/>
                    <a:gd name="T65" fmla="*/ 580 h 2339"/>
                    <a:gd name="T66" fmla="*/ 1863 w 1876"/>
                    <a:gd name="T67" fmla="*/ 860 h 2339"/>
                    <a:gd name="T68" fmla="*/ 1873 w 1876"/>
                    <a:gd name="T69" fmla="*/ 1008 h 2339"/>
                    <a:gd name="T70" fmla="*/ 1874 w 1876"/>
                    <a:gd name="T71" fmla="*/ 1193 h 2339"/>
                    <a:gd name="T72" fmla="*/ 1849 w 1876"/>
                    <a:gd name="T73" fmla="*/ 1449 h 2339"/>
                    <a:gd name="T74" fmla="*/ 1777 w 1876"/>
                    <a:gd name="T75" fmla="*/ 1734 h 2339"/>
                    <a:gd name="T76" fmla="*/ 1635 w 1876"/>
                    <a:gd name="T77" fmla="*/ 2004 h 2339"/>
                    <a:gd name="T78" fmla="*/ 1410 w 1876"/>
                    <a:gd name="T79" fmla="*/ 2213 h 2339"/>
                    <a:gd name="T80" fmla="*/ 1119 w 1876"/>
                    <a:gd name="T81" fmla="*/ 2323 h 2339"/>
                    <a:gd name="T82" fmla="*/ 837 w 1876"/>
                    <a:gd name="T83" fmla="*/ 2335 h 2339"/>
                    <a:gd name="T84" fmla="*/ 531 w 1876"/>
                    <a:gd name="T85" fmla="*/ 2250 h 2339"/>
                    <a:gd name="T86" fmla="*/ 289 w 1876"/>
                    <a:gd name="T87" fmla="*/ 2065 h 2339"/>
                    <a:gd name="T88" fmla="*/ 127 w 1876"/>
                    <a:gd name="T89" fmla="*/ 1805 h 2339"/>
                    <a:gd name="T90" fmla="*/ 39 w 1876"/>
                    <a:gd name="T91" fmla="*/ 1519 h 2339"/>
                    <a:gd name="T92" fmla="*/ 5 w 1876"/>
                    <a:gd name="T93" fmla="*/ 1252 h 2339"/>
                    <a:gd name="T94" fmla="*/ 1 w 1876"/>
                    <a:gd name="T95" fmla="*/ 1045 h 2339"/>
                    <a:gd name="T96" fmla="*/ 8 w 1876"/>
                    <a:gd name="T97" fmla="*/ 942 h 2339"/>
                    <a:gd name="T98" fmla="*/ 54 w 1876"/>
                    <a:gd name="T99" fmla="*/ 642 h 2339"/>
                    <a:gd name="T100" fmla="*/ 152 w 1876"/>
                    <a:gd name="T101" fmla="*/ 415 h 2339"/>
                    <a:gd name="T102" fmla="*/ 277 w 1876"/>
                    <a:gd name="T103" fmla="*/ 252 h 2339"/>
                    <a:gd name="T104" fmla="*/ 415 w 1876"/>
                    <a:gd name="T105" fmla="*/ 142 h 2339"/>
                    <a:gd name="T106" fmla="*/ 658 w 1876"/>
                    <a:gd name="T107" fmla="*/ 37 h 2339"/>
                    <a:gd name="T108" fmla="*/ 891 w 1876"/>
                    <a:gd name="T109" fmla="*/ 0 h 2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876" h="2339">
                      <a:moveTo>
                        <a:pt x="932" y="243"/>
                      </a:moveTo>
                      <a:lnTo>
                        <a:pt x="907" y="243"/>
                      </a:lnTo>
                      <a:lnTo>
                        <a:pt x="878" y="244"/>
                      </a:lnTo>
                      <a:lnTo>
                        <a:pt x="847" y="247"/>
                      </a:lnTo>
                      <a:lnTo>
                        <a:pt x="815" y="251"/>
                      </a:lnTo>
                      <a:lnTo>
                        <a:pt x="781" y="256"/>
                      </a:lnTo>
                      <a:lnTo>
                        <a:pt x="747" y="264"/>
                      </a:lnTo>
                      <a:lnTo>
                        <a:pt x="711" y="273"/>
                      </a:lnTo>
                      <a:lnTo>
                        <a:pt x="674" y="285"/>
                      </a:lnTo>
                      <a:lnTo>
                        <a:pt x="637" y="298"/>
                      </a:lnTo>
                      <a:lnTo>
                        <a:pt x="600" y="315"/>
                      </a:lnTo>
                      <a:lnTo>
                        <a:pt x="564" y="335"/>
                      </a:lnTo>
                      <a:lnTo>
                        <a:pt x="527" y="358"/>
                      </a:lnTo>
                      <a:lnTo>
                        <a:pt x="493" y="384"/>
                      </a:lnTo>
                      <a:lnTo>
                        <a:pt x="458" y="415"/>
                      </a:lnTo>
                      <a:lnTo>
                        <a:pt x="427" y="448"/>
                      </a:lnTo>
                      <a:lnTo>
                        <a:pt x="395" y="486"/>
                      </a:lnTo>
                      <a:lnTo>
                        <a:pt x="366" y="527"/>
                      </a:lnTo>
                      <a:lnTo>
                        <a:pt x="341" y="573"/>
                      </a:lnTo>
                      <a:lnTo>
                        <a:pt x="317" y="625"/>
                      </a:lnTo>
                      <a:lnTo>
                        <a:pt x="296" y="680"/>
                      </a:lnTo>
                      <a:lnTo>
                        <a:pt x="279" y="741"/>
                      </a:lnTo>
                      <a:lnTo>
                        <a:pt x="264" y="807"/>
                      </a:lnTo>
                      <a:lnTo>
                        <a:pt x="255" y="880"/>
                      </a:lnTo>
                      <a:lnTo>
                        <a:pt x="248" y="956"/>
                      </a:lnTo>
                      <a:lnTo>
                        <a:pt x="248" y="959"/>
                      </a:lnTo>
                      <a:lnTo>
                        <a:pt x="248" y="962"/>
                      </a:lnTo>
                      <a:lnTo>
                        <a:pt x="247" y="964"/>
                      </a:lnTo>
                      <a:lnTo>
                        <a:pt x="247" y="970"/>
                      </a:lnTo>
                      <a:lnTo>
                        <a:pt x="246" y="983"/>
                      </a:lnTo>
                      <a:lnTo>
                        <a:pt x="244" y="1004"/>
                      </a:lnTo>
                      <a:lnTo>
                        <a:pt x="243" y="1033"/>
                      </a:lnTo>
                      <a:lnTo>
                        <a:pt x="242" y="1069"/>
                      </a:lnTo>
                      <a:lnTo>
                        <a:pt x="242" y="1108"/>
                      </a:lnTo>
                      <a:lnTo>
                        <a:pt x="242" y="1155"/>
                      </a:lnTo>
                      <a:lnTo>
                        <a:pt x="243" y="1205"/>
                      </a:lnTo>
                      <a:lnTo>
                        <a:pt x="247" y="1259"/>
                      </a:lnTo>
                      <a:lnTo>
                        <a:pt x="252" y="1316"/>
                      </a:lnTo>
                      <a:lnTo>
                        <a:pt x="259" y="1375"/>
                      </a:lnTo>
                      <a:lnTo>
                        <a:pt x="268" y="1436"/>
                      </a:lnTo>
                      <a:lnTo>
                        <a:pt x="281" y="1498"/>
                      </a:lnTo>
                      <a:lnTo>
                        <a:pt x="297" y="1560"/>
                      </a:lnTo>
                      <a:lnTo>
                        <a:pt x="316" y="1623"/>
                      </a:lnTo>
                      <a:lnTo>
                        <a:pt x="338" y="1683"/>
                      </a:lnTo>
                      <a:lnTo>
                        <a:pt x="365" y="1743"/>
                      </a:lnTo>
                      <a:lnTo>
                        <a:pt x="395" y="1800"/>
                      </a:lnTo>
                      <a:lnTo>
                        <a:pt x="431" y="1854"/>
                      </a:lnTo>
                      <a:lnTo>
                        <a:pt x="470" y="1904"/>
                      </a:lnTo>
                      <a:lnTo>
                        <a:pt x="515" y="1949"/>
                      </a:lnTo>
                      <a:lnTo>
                        <a:pt x="563" y="1987"/>
                      </a:lnTo>
                      <a:lnTo>
                        <a:pt x="614" y="2020"/>
                      </a:lnTo>
                      <a:lnTo>
                        <a:pt x="670" y="2047"/>
                      </a:lnTo>
                      <a:lnTo>
                        <a:pt x="729" y="2068"/>
                      </a:lnTo>
                      <a:lnTo>
                        <a:pt x="793" y="2084"/>
                      </a:lnTo>
                      <a:lnTo>
                        <a:pt x="860" y="2093"/>
                      </a:lnTo>
                      <a:lnTo>
                        <a:pt x="933" y="2096"/>
                      </a:lnTo>
                      <a:lnTo>
                        <a:pt x="942" y="2096"/>
                      </a:lnTo>
                      <a:lnTo>
                        <a:pt x="1014" y="2093"/>
                      </a:lnTo>
                      <a:lnTo>
                        <a:pt x="1082" y="2084"/>
                      </a:lnTo>
                      <a:lnTo>
                        <a:pt x="1146" y="2068"/>
                      </a:lnTo>
                      <a:lnTo>
                        <a:pt x="1205" y="2047"/>
                      </a:lnTo>
                      <a:lnTo>
                        <a:pt x="1261" y="2020"/>
                      </a:lnTo>
                      <a:lnTo>
                        <a:pt x="1312" y="1987"/>
                      </a:lnTo>
                      <a:lnTo>
                        <a:pt x="1361" y="1949"/>
                      </a:lnTo>
                      <a:lnTo>
                        <a:pt x="1405" y="1904"/>
                      </a:lnTo>
                      <a:lnTo>
                        <a:pt x="1446" y="1854"/>
                      </a:lnTo>
                      <a:lnTo>
                        <a:pt x="1480" y="1800"/>
                      </a:lnTo>
                      <a:lnTo>
                        <a:pt x="1512" y="1743"/>
                      </a:lnTo>
                      <a:lnTo>
                        <a:pt x="1539" y="1683"/>
                      </a:lnTo>
                      <a:lnTo>
                        <a:pt x="1561" y="1623"/>
                      </a:lnTo>
                      <a:lnTo>
                        <a:pt x="1580" y="1560"/>
                      </a:lnTo>
                      <a:lnTo>
                        <a:pt x="1595" y="1498"/>
                      </a:lnTo>
                      <a:lnTo>
                        <a:pt x="1607" y="1436"/>
                      </a:lnTo>
                      <a:lnTo>
                        <a:pt x="1617" y="1375"/>
                      </a:lnTo>
                      <a:lnTo>
                        <a:pt x="1625" y="1316"/>
                      </a:lnTo>
                      <a:lnTo>
                        <a:pt x="1628" y="1259"/>
                      </a:lnTo>
                      <a:lnTo>
                        <a:pt x="1632" y="1205"/>
                      </a:lnTo>
                      <a:lnTo>
                        <a:pt x="1634" y="1155"/>
                      </a:lnTo>
                      <a:lnTo>
                        <a:pt x="1634" y="1110"/>
                      </a:lnTo>
                      <a:lnTo>
                        <a:pt x="1634" y="1069"/>
                      </a:lnTo>
                      <a:lnTo>
                        <a:pt x="1632" y="1033"/>
                      </a:lnTo>
                      <a:lnTo>
                        <a:pt x="1631" y="1005"/>
                      </a:lnTo>
                      <a:lnTo>
                        <a:pt x="1630" y="983"/>
                      </a:lnTo>
                      <a:lnTo>
                        <a:pt x="1628" y="970"/>
                      </a:lnTo>
                      <a:lnTo>
                        <a:pt x="1627" y="964"/>
                      </a:lnTo>
                      <a:lnTo>
                        <a:pt x="1627" y="962"/>
                      </a:lnTo>
                      <a:lnTo>
                        <a:pt x="1627" y="959"/>
                      </a:lnTo>
                      <a:lnTo>
                        <a:pt x="1627" y="956"/>
                      </a:lnTo>
                      <a:lnTo>
                        <a:pt x="1621" y="880"/>
                      </a:lnTo>
                      <a:lnTo>
                        <a:pt x="1611" y="810"/>
                      </a:lnTo>
                      <a:lnTo>
                        <a:pt x="1597" y="744"/>
                      </a:lnTo>
                      <a:lnTo>
                        <a:pt x="1580" y="683"/>
                      </a:lnTo>
                      <a:lnTo>
                        <a:pt x="1560" y="627"/>
                      </a:lnTo>
                      <a:lnTo>
                        <a:pt x="1536" y="577"/>
                      </a:lnTo>
                      <a:lnTo>
                        <a:pt x="1509" y="531"/>
                      </a:lnTo>
                      <a:lnTo>
                        <a:pt x="1480" y="489"/>
                      </a:lnTo>
                      <a:lnTo>
                        <a:pt x="1450" y="450"/>
                      </a:lnTo>
                      <a:lnTo>
                        <a:pt x="1417" y="417"/>
                      </a:lnTo>
                      <a:lnTo>
                        <a:pt x="1383" y="387"/>
                      </a:lnTo>
                      <a:lnTo>
                        <a:pt x="1347" y="360"/>
                      </a:lnTo>
                      <a:lnTo>
                        <a:pt x="1310" y="338"/>
                      </a:lnTo>
                      <a:lnTo>
                        <a:pt x="1273" y="317"/>
                      </a:lnTo>
                      <a:lnTo>
                        <a:pt x="1234" y="300"/>
                      </a:lnTo>
                      <a:lnTo>
                        <a:pt x="1196" y="285"/>
                      </a:lnTo>
                      <a:lnTo>
                        <a:pt x="1158" y="273"/>
                      </a:lnTo>
                      <a:lnTo>
                        <a:pt x="1119" y="264"/>
                      </a:lnTo>
                      <a:lnTo>
                        <a:pt x="1082" y="256"/>
                      </a:lnTo>
                      <a:lnTo>
                        <a:pt x="1045" y="251"/>
                      </a:lnTo>
                      <a:lnTo>
                        <a:pt x="1010" y="247"/>
                      </a:lnTo>
                      <a:lnTo>
                        <a:pt x="975" y="244"/>
                      </a:lnTo>
                      <a:lnTo>
                        <a:pt x="942" y="243"/>
                      </a:lnTo>
                      <a:lnTo>
                        <a:pt x="932" y="243"/>
                      </a:lnTo>
                      <a:close/>
                      <a:moveTo>
                        <a:pt x="933" y="0"/>
                      </a:moveTo>
                      <a:lnTo>
                        <a:pt x="949" y="0"/>
                      </a:lnTo>
                      <a:lnTo>
                        <a:pt x="1037" y="5"/>
                      </a:lnTo>
                      <a:lnTo>
                        <a:pt x="1123" y="15"/>
                      </a:lnTo>
                      <a:lnTo>
                        <a:pt x="1207" y="34"/>
                      </a:lnTo>
                      <a:lnTo>
                        <a:pt x="1285" y="59"/>
                      </a:lnTo>
                      <a:lnTo>
                        <a:pt x="1360" y="89"/>
                      </a:lnTo>
                      <a:lnTo>
                        <a:pt x="1433" y="126"/>
                      </a:lnTo>
                      <a:lnTo>
                        <a:pt x="1466" y="146"/>
                      </a:lnTo>
                      <a:lnTo>
                        <a:pt x="1499" y="169"/>
                      </a:lnTo>
                      <a:lnTo>
                        <a:pt x="1533" y="195"/>
                      </a:lnTo>
                      <a:lnTo>
                        <a:pt x="1568" y="224"/>
                      </a:lnTo>
                      <a:lnTo>
                        <a:pt x="1602" y="256"/>
                      </a:lnTo>
                      <a:lnTo>
                        <a:pt x="1634" y="290"/>
                      </a:lnTo>
                      <a:lnTo>
                        <a:pt x="1667" y="330"/>
                      </a:lnTo>
                      <a:lnTo>
                        <a:pt x="1697" y="372"/>
                      </a:lnTo>
                      <a:lnTo>
                        <a:pt x="1726" y="417"/>
                      </a:lnTo>
                      <a:lnTo>
                        <a:pt x="1754" y="467"/>
                      </a:lnTo>
                      <a:lnTo>
                        <a:pt x="1779" y="522"/>
                      </a:lnTo>
                      <a:lnTo>
                        <a:pt x="1802" y="580"/>
                      </a:lnTo>
                      <a:lnTo>
                        <a:pt x="1822" y="643"/>
                      </a:lnTo>
                      <a:lnTo>
                        <a:pt x="1839" y="711"/>
                      </a:lnTo>
                      <a:lnTo>
                        <a:pt x="1852" y="783"/>
                      </a:lnTo>
                      <a:lnTo>
                        <a:pt x="1863" y="860"/>
                      </a:lnTo>
                      <a:lnTo>
                        <a:pt x="1869" y="942"/>
                      </a:lnTo>
                      <a:lnTo>
                        <a:pt x="1870" y="955"/>
                      </a:lnTo>
                      <a:lnTo>
                        <a:pt x="1872" y="978"/>
                      </a:lnTo>
                      <a:lnTo>
                        <a:pt x="1873" y="1008"/>
                      </a:lnTo>
                      <a:lnTo>
                        <a:pt x="1874" y="1045"/>
                      </a:lnTo>
                      <a:lnTo>
                        <a:pt x="1876" y="1089"/>
                      </a:lnTo>
                      <a:lnTo>
                        <a:pt x="1876" y="1139"/>
                      </a:lnTo>
                      <a:lnTo>
                        <a:pt x="1874" y="1193"/>
                      </a:lnTo>
                      <a:lnTo>
                        <a:pt x="1872" y="1252"/>
                      </a:lnTo>
                      <a:lnTo>
                        <a:pt x="1866" y="1315"/>
                      </a:lnTo>
                      <a:lnTo>
                        <a:pt x="1860" y="1381"/>
                      </a:lnTo>
                      <a:lnTo>
                        <a:pt x="1849" y="1449"/>
                      </a:lnTo>
                      <a:lnTo>
                        <a:pt x="1837" y="1519"/>
                      </a:lnTo>
                      <a:lnTo>
                        <a:pt x="1820" y="1591"/>
                      </a:lnTo>
                      <a:lnTo>
                        <a:pt x="1800" y="1662"/>
                      </a:lnTo>
                      <a:lnTo>
                        <a:pt x="1777" y="1734"/>
                      </a:lnTo>
                      <a:lnTo>
                        <a:pt x="1749" y="1805"/>
                      </a:lnTo>
                      <a:lnTo>
                        <a:pt x="1716" y="1874"/>
                      </a:lnTo>
                      <a:lnTo>
                        <a:pt x="1679" y="1940"/>
                      </a:lnTo>
                      <a:lnTo>
                        <a:pt x="1635" y="2004"/>
                      </a:lnTo>
                      <a:lnTo>
                        <a:pt x="1586" y="2065"/>
                      </a:lnTo>
                      <a:lnTo>
                        <a:pt x="1532" y="2121"/>
                      </a:lnTo>
                      <a:lnTo>
                        <a:pt x="1472" y="2171"/>
                      </a:lnTo>
                      <a:lnTo>
                        <a:pt x="1410" y="2213"/>
                      </a:lnTo>
                      <a:lnTo>
                        <a:pt x="1344" y="2250"/>
                      </a:lnTo>
                      <a:lnTo>
                        <a:pt x="1273" y="2281"/>
                      </a:lnTo>
                      <a:lnTo>
                        <a:pt x="1199" y="2306"/>
                      </a:lnTo>
                      <a:lnTo>
                        <a:pt x="1119" y="2323"/>
                      </a:lnTo>
                      <a:lnTo>
                        <a:pt x="1037" y="2335"/>
                      </a:lnTo>
                      <a:lnTo>
                        <a:pt x="952" y="2339"/>
                      </a:lnTo>
                      <a:lnTo>
                        <a:pt x="922" y="2339"/>
                      </a:lnTo>
                      <a:lnTo>
                        <a:pt x="837" y="2335"/>
                      </a:lnTo>
                      <a:lnTo>
                        <a:pt x="755" y="2323"/>
                      </a:lnTo>
                      <a:lnTo>
                        <a:pt x="677" y="2306"/>
                      </a:lnTo>
                      <a:lnTo>
                        <a:pt x="602" y="2281"/>
                      </a:lnTo>
                      <a:lnTo>
                        <a:pt x="531" y="2250"/>
                      </a:lnTo>
                      <a:lnTo>
                        <a:pt x="465" y="2213"/>
                      </a:lnTo>
                      <a:lnTo>
                        <a:pt x="403" y="2171"/>
                      </a:lnTo>
                      <a:lnTo>
                        <a:pt x="343" y="2121"/>
                      </a:lnTo>
                      <a:lnTo>
                        <a:pt x="289" y="2065"/>
                      </a:lnTo>
                      <a:lnTo>
                        <a:pt x="240" y="2004"/>
                      </a:lnTo>
                      <a:lnTo>
                        <a:pt x="198" y="1940"/>
                      </a:lnTo>
                      <a:lnTo>
                        <a:pt x="160" y="1874"/>
                      </a:lnTo>
                      <a:lnTo>
                        <a:pt x="127" y="1805"/>
                      </a:lnTo>
                      <a:lnTo>
                        <a:pt x="99" y="1734"/>
                      </a:lnTo>
                      <a:lnTo>
                        <a:pt x="75" y="1662"/>
                      </a:lnTo>
                      <a:lnTo>
                        <a:pt x="55" y="1591"/>
                      </a:lnTo>
                      <a:lnTo>
                        <a:pt x="39" y="1519"/>
                      </a:lnTo>
                      <a:lnTo>
                        <a:pt x="26" y="1449"/>
                      </a:lnTo>
                      <a:lnTo>
                        <a:pt x="17" y="1381"/>
                      </a:lnTo>
                      <a:lnTo>
                        <a:pt x="9" y="1315"/>
                      </a:lnTo>
                      <a:lnTo>
                        <a:pt x="5" y="1252"/>
                      </a:lnTo>
                      <a:lnTo>
                        <a:pt x="1" y="1193"/>
                      </a:lnTo>
                      <a:lnTo>
                        <a:pt x="0" y="1139"/>
                      </a:lnTo>
                      <a:lnTo>
                        <a:pt x="0" y="1089"/>
                      </a:lnTo>
                      <a:lnTo>
                        <a:pt x="1" y="1045"/>
                      </a:lnTo>
                      <a:lnTo>
                        <a:pt x="2" y="1008"/>
                      </a:lnTo>
                      <a:lnTo>
                        <a:pt x="5" y="978"/>
                      </a:lnTo>
                      <a:lnTo>
                        <a:pt x="6" y="955"/>
                      </a:lnTo>
                      <a:lnTo>
                        <a:pt x="8" y="942"/>
                      </a:lnTo>
                      <a:lnTo>
                        <a:pt x="13" y="859"/>
                      </a:lnTo>
                      <a:lnTo>
                        <a:pt x="23" y="782"/>
                      </a:lnTo>
                      <a:lnTo>
                        <a:pt x="37" y="709"/>
                      </a:lnTo>
                      <a:lnTo>
                        <a:pt x="54" y="642"/>
                      </a:lnTo>
                      <a:lnTo>
                        <a:pt x="75" y="578"/>
                      </a:lnTo>
                      <a:lnTo>
                        <a:pt x="97" y="519"/>
                      </a:lnTo>
                      <a:lnTo>
                        <a:pt x="124" y="465"/>
                      </a:lnTo>
                      <a:lnTo>
                        <a:pt x="152" y="415"/>
                      </a:lnTo>
                      <a:lnTo>
                        <a:pt x="181" y="368"/>
                      </a:lnTo>
                      <a:lnTo>
                        <a:pt x="212" y="326"/>
                      </a:lnTo>
                      <a:lnTo>
                        <a:pt x="244" y="288"/>
                      </a:lnTo>
                      <a:lnTo>
                        <a:pt x="277" y="252"/>
                      </a:lnTo>
                      <a:lnTo>
                        <a:pt x="312" y="220"/>
                      </a:lnTo>
                      <a:lnTo>
                        <a:pt x="346" y="191"/>
                      </a:lnTo>
                      <a:lnTo>
                        <a:pt x="380" y="166"/>
                      </a:lnTo>
                      <a:lnTo>
                        <a:pt x="415" y="142"/>
                      </a:lnTo>
                      <a:lnTo>
                        <a:pt x="449" y="123"/>
                      </a:lnTo>
                      <a:lnTo>
                        <a:pt x="519" y="87"/>
                      </a:lnTo>
                      <a:lnTo>
                        <a:pt x="589" y="58"/>
                      </a:lnTo>
                      <a:lnTo>
                        <a:pt x="658" y="37"/>
                      </a:lnTo>
                      <a:lnTo>
                        <a:pt x="724" y="21"/>
                      </a:lnTo>
                      <a:lnTo>
                        <a:pt x="785" y="10"/>
                      </a:lnTo>
                      <a:lnTo>
                        <a:pt x="842" y="4"/>
                      </a:lnTo>
                      <a:lnTo>
                        <a:pt x="891" y="0"/>
                      </a:lnTo>
                      <a:lnTo>
                        <a:pt x="933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F9D71C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  <p:sp>
              <p:nvSpPr>
                <p:cNvPr id="59" name="Freeform 18"/>
                <p:cNvSpPr>
                  <a:spLocks/>
                </p:cNvSpPr>
                <p:nvPr/>
              </p:nvSpPr>
              <p:spPr bwMode="auto">
                <a:xfrm>
                  <a:off x="7542213" y="3403601"/>
                  <a:ext cx="2932113" cy="1595438"/>
                </a:xfrm>
                <a:custGeom>
                  <a:avLst/>
                  <a:gdLst>
                    <a:gd name="T0" fmla="*/ 1334 w 3696"/>
                    <a:gd name="T1" fmla="*/ 51 h 2010"/>
                    <a:gd name="T2" fmla="*/ 1341 w 3696"/>
                    <a:gd name="T3" fmla="*/ 180 h 2010"/>
                    <a:gd name="T4" fmla="*/ 1272 w 3696"/>
                    <a:gd name="T5" fmla="*/ 242 h 2010"/>
                    <a:gd name="T6" fmla="*/ 1121 w 3696"/>
                    <a:gd name="T7" fmla="*/ 333 h 2010"/>
                    <a:gd name="T8" fmla="*/ 872 w 3696"/>
                    <a:gd name="T9" fmla="*/ 457 h 2010"/>
                    <a:gd name="T10" fmla="*/ 553 w 3696"/>
                    <a:gd name="T11" fmla="*/ 576 h 2010"/>
                    <a:gd name="T12" fmla="*/ 344 w 3696"/>
                    <a:gd name="T13" fmla="*/ 692 h 2010"/>
                    <a:gd name="T14" fmla="*/ 265 w 3696"/>
                    <a:gd name="T15" fmla="*/ 880 h 2010"/>
                    <a:gd name="T16" fmla="*/ 244 w 3696"/>
                    <a:gd name="T17" fmla="*/ 1100 h 2010"/>
                    <a:gd name="T18" fmla="*/ 246 w 3696"/>
                    <a:gd name="T19" fmla="*/ 1263 h 2010"/>
                    <a:gd name="T20" fmla="*/ 322 w 3696"/>
                    <a:gd name="T21" fmla="*/ 1431 h 2010"/>
                    <a:gd name="T22" fmla="*/ 591 w 3696"/>
                    <a:gd name="T23" fmla="*/ 1549 h 2010"/>
                    <a:gd name="T24" fmla="*/ 1017 w 3696"/>
                    <a:gd name="T25" fmla="*/ 1677 h 2010"/>
                    <a:gd name="T26" fmla="*/ 1584 w 3696"/>
                    <a:gd name="T27" fmla="*/ 1760 h 2010"/>
                    <a:gd name="T28" fmla="*/ 2237 w 3696"/>
                    <a:gd name="T29" fmla="*/ 1750 h 2010"/>
                    <a:gd name="T30" fmla="*/ 2778 w 3696"/>
                    <a:gd name="T31" fmla="*/ 1653 h 2010"/>
                    <a:gd name="T32" fmla="*/ 3173 w 3696"/>
                    <a:gd name="T33" fmla="*/ 1524 h 2010"/>
                    <a:gd name="T34" fmla="*/ 3407 w 3696"/>
                    <a:gd name="T35" fmla="*/ 1415 h 2010"/>
                    <a:gd name="T36" fmla="*/ 3452 w 3696"/>
                    <a:gd name="T37" fmla="*/ 1214 h 2010"/>
                    <a:gd name="T38" fmla="*/ 3448 w 3696"/>
                    <a:gd name="T39" fmla="*/ 1011 h 2010"/>
                    <a:gd name="T40" fmla="*/ 3409 w 3696"/>
                    <a:gd name="T41" fmla="*/ 800 h 2010"/>
                    <a:gd name="T42" fmla="*/ 3292 w 3696"/>
                    <a:gd name="T43" fmla="*/ 637 h 2010"/>
                    <a:gd name="T44" fmla="*/ 3008 w 3696"/>
                    <a:gd name="T45" fmla="*/ 533 h 2010"/>
                    <a:gd name="T46" fmla="*/ 2713 w 3696"/>
                    <a:gd name="T47" fmla="*/ 407 h 2010"/>
                    <a:gd name="T48" fmla="*/ 2500 w 3696"/>
                    <a:gd name="T49" fmla="*/ 291 h 2010"/>
                    <a:gd name="T50" fmla="*/ 2397 w 3696"/>
                    <a:gd name="T51" fmla="*/ 225 h 2010"/>
                    <a:gd name="T52" fmla="*/ 2340 w 3696"/>
                    <a:gd name="T53" fmla="*/ 129 h 2010"/>
                    <a:gd name="T54" fmla="*/ 2403 w 3696"/>
                    <a:gd name="T55" fmla="*/ 16 h 2010"/>
                    <a:gd name="T56" fmla="*/ 2531 w 3696"/>
                    <a:gd name="T57" fmla="*/ 22 h 2010"/>
                    <a:gd name="T58" fmla="*/ 2606 w 3696"/>
                    <a:gd name="T59" fmla="*/ 70 h 2010"/>
                    <a:gd name="T60" fmla="*/ 2801 w 3696"/>
                    <a:gd name="T61" fmla="*/ 180 h 2010"/>
                    <a:gd name="T62" fmla="*/ 3082 w 3696"/>
                    <a:gd name="T63" fmla="*/ 301 h 2010"/>
                    <a:gd name="T64" fmla="*/ 3287 w 3696"/>
                    <a:gd name="T65" fmla="*/ 365 h 2010"/>
                    <a:gd name="T66" fmla="*/ 3515 w 3696"/>
                    <a:gd name="T67" fmla="*/ 510 h 2010"/>
                    <a:gd name="T68" fmla="*/ 3635 w 3696"/>
                    <a:gd name="T69" fmla="*/ 712 h 2010"/>
                    <a:gd name="T70" fmla="*/ 3684 w 3696"/>
                    <a:gd name="T71" fmla="*/ 922 h 2010"/>
                    <a:gd name="T72" fmla="*/ 3694 w 3696"/>
                    <a:gd name="T73" fmla="*/ 1093 h 2010"/>
                    <a:gd name="T74" fmla="*/ 3696 w 3696"/>
                    <a:gd name="T75" fmla="*/ 1160 h 2010"/>
                    <a:gd name="T76" fmla="*/ 3685 w 3696"/>
                    <a:gd name="T77" fmla="*/ 1361 h 2010"/>
                    <a:gd name="T78" fmla="*/ 3640 w 3696"/>
                    <a:gd name="T79" fmla="*/ 1546 h 2010"/>
                    <a:gd name="T80" fmla="*/ 3569 w 3696"/>
                    <a:gd name="T81" fmla="*/ 1603 h 2010"/>
                    <a:gd name="T82" fmla="*/ 3396 w 3696"/>
                    <a:gd name="T83" fmla="*/ 1693 h 2010"/>
                    <a:gd name="T84" fmla="*/ 3086 w 3696"/>
                    <a:gd name="T85" fmla="*/ 1815 h 2010"/>
                    <a:gd name="T86" fmla="*/ 2651 w 3696"/>
                    <a:gd name="T87" fmla="*/ 1931 h 2010"/>
                    <a:gd name="T88" fmla="*/ 2100 w 3696"/>
                    <a:gd name="T89" fmla="*/ 2003 h 2010"/>
                    <a:gd name="T90" fmla="*/ 1464 w 3696"/>
                    <a:gd name="T91" fmla="*/ 1993 h 2010"/>
                    <a:gd name="T92" fmla="*/ 919 w 3696"/>
                    <a:gd name="T93" fmla="*/ 1903 h 2010"/>
                    <a:gd name="T94" fmla="*/ 503 w 3696"/>
                    <a:gd name="T95" fmla="*/ 1776 h 2010"/>
                    <a:gd name="T96" fmla="*/ 226 w 3696"/>
                    <a:gd name="T97" fmla="*/ 1656 h 2010"/>
                    <a:gd name="T98" fmla="*/ 99 w 3696"/>
                    <a:gd name="T99" fmla="*/ 1585 h 2010"/>
                    <a:gd name="T100" fmla="*/ 35 w 3696"/>
                    <a:gd name="T101" fmla="*/ 1488 h 2010"/>
                    <a:gd name="T102" fmla="*/ 4 w 3696"/>
                    <a:gd name="T103" fmla="*/ 1271 h 2010"/>
                    <a:gd name="T104" fmla="*/ 0 w 3696"/>
                    <a:gd name="T105" fmla="*/ 1117 h 2010"/>
                    <a:gd name="T106" fmla="*/ 6 w 3696"/>
                    <a:gd name="T107" fmla="*/ 998 h 2010"/>
                    <a:gd name="T108" fmla="*/ 35 w 3696"/>
                    <a:gd name="T109" fmla="*/ 798 h 2010"/>
                    <a:gd name="T110" fmla="*/ 122 w 3696"/>
                    <a:gd name="T111" fmla="*/ 587 h 2010"/>
                    <a:gd name="T112" fmla="*/ 303 w 3696"/>
                    <a:gd name="T113" fmla="*/ 412 h 2010"/>
                    <a:gd name="T114" fmla="*/ 485 w 3696"/>
                    <a:gd name="T115" fmla="*/ 344 h 2010"/>
                    <a:gd name="T116" fmla="*/ 792 w 3696"/>
                    <a:gd name="T117" fmla="*/ 229 h 2010"/>
                    <a:gd name="T118" fmla="*/ 1025 w 3696"/>
                    <a:gd name="T119" fmla="*/ 108 h 2010"/>
                    <a:gd name="T120" fmla="*/ 1152 w 3696"/>
                    <a:gd name="T121" fmla="*/ 30 h 2010"/>
                    <a:gd name="T122" fmla="*/ 1242 w 3696"/>
                    <a:gd name="T123" fmla="*/ 0 h 2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696" h="2010">
                      <a:moveTo>
                        <a:pt x="1242" y="0"/>
                      </a:moveTo>
                      <a:lnTo>
                        <a:pt x="1268" y="4"/>
                      </a:lnTo>
                      <a:lnTo>
                        <a:pt x="1293" y="14"/>
                      </a:lnTo>
                      <a:lnTo>
                        <a:pt x="1314" y="30"/>
                      </a:lnTo>
                      <a:lnTo>
                        <a:pt x="1334" y="51"/>
                      </a:lnTo>
                      <a:lnTo>
                        <a:pt x="1348" y="75"/>
                      </a:lnTo>
                      <a:lnTo>
                        <a:pt x="1354" y="102"/>
                      </a:lnTo>
                      <a:lnTo>
                        <a:pt x="1355" y="128"/>
                      </a:lnTo>
                      <a:lnTo>
                        <a:pt x="1352" y="155"/>
                      </a:lnTo>
                      <a:lnTo>
                        <a:pt x="1341" y="180"/>
                      </a:lnTo>
                      <a:lnTo>
                        <a:pt x="1325" y="202"/>
                      </a:lnTo>
                      <a:lnTo>
                        <a:pt x="1304" y="221"/>
                      </a:lnTo>
                      <a:lnTo>
                        <a:pt x="1299" y="223"/>
                      </a:lnTo>
                      <a:lnTo>
                        <a:pt x="1288" y="231"/>
                      </a:lnTo>
                      <a:lnTo>
                        <a:pt x="1272" y="242"/>
                      </a:lnTo>
                      <a:lnTo>
                        <a:pt x="1251" y="255"/>
                      </a:lnTo>
                      <a:lnTo>
                        <a:pt x="1226" y="271"/>
                      </a:lnTo>
                      <a:lnTo>
                        <a:pt x="1195" y="289"/>
                      </a:lnTo>
                      <a:lnTo>
                        <a:pt x="1160" y="311"/>
                      </a:lnTo>
                      <a:lnTo>
                        <a:pt x="1121" y="333"/>
                      </a:lnTo>
                      <a:lnTo>
                        <a:pt x="1078" y="357"/>
                      </a:lnTo>
                      <a:lnTo>
                        <a:pt x="1032" y="381"/>
                      </a:lnTo>
                      <a:lnTo>
                        <a:pt x="981" y="406"/>
                      </a:lnTo>
                      <a:lnTo>
                        <a:pt x="928" y="432"/>
                      </a:lnTo>
                      <a:lnTo>
                        <a:pt x="872" y="457"/>
                      </a:lnTo>
                      <a:lnTo>
                        <a:pt x="813" y="484"/>
                      </a:lnTo>
                      <a:lnTo>
                        <a:pt x="751" y="509"/>
                      </a:lnTo>
                      <a:lnTo>
                        <a:pt x="688" y="533"/>
                      </a:lnTo>
                      <a:lnTo>
                        <a:pt x="620" y="555"/>
                      </a:lnTo>
                      <a:lnTo>
                        <a:pt x="553" y="576"/>
                      </a:lnTo>
                      <a:lnTo>
                        <a:pt x="483" y="596"/>
                      </a:lnTo>
                      <a:lnTo>
                        <a:pt x="441" y="613"/>
                      </a:lnTo>
                      <a:lnTo>
                        <a:pt x="404" y="636"/>
                      </a:lnTo>
                      <a:lnTo>
                        <a:pt x="372" y="662"/>
                      </a:lnTo>
                      <a:lnTo>
                        <a:pt x="344" y="692"/>
                      </a:lnTo>
                      <a:lnTo>
                        <a:pt x="322" y="724"/>
                      </a:lnTo>
                      <a:lnTo>
                        <a:pt x="303" y="760"/>
                      </a:lnTo>
                      <a:lnTo>
                        <a:pt x="287" y="798"/>
                      </a:lnTo>
                      <a:lnTo>
                        <a:pt x="274" y="838"/>
                      </a:lnTo>
                      <a:lnTo>
                        <a:pt x="265" y="880"/>
                      </a:lnTo>
                      <a:lnTo>
                        <a:pt x="257" y="922"/>
                      </a:lnTo>
                      <a:lnTo>
                        <a:pt x="251" y="966"/>
                      </a:lnTo>
                      <a:lnTo>
                        <a:pt x="248" y="1011"/>
                      </a:lnTo>
                      <a:lnTo>
                        <a:pt x="245" y="1055"/>
                      </a:lnTo>
                      <a:lnTo>
                        <a:pt x="244" y="1100"/>
                      </a:lnTo>
                      <a:lnTo>
                        <a:pt x="242" y="1110"/>
                      </a:lnTo>
                      <a:lnTo>
                        <a:pt x="242" y="1122"/>
                      </a:lnTo>
                      <a:lnTo>
                        <a:pt x="242" y="1166"/>
                      </a:lnTo>
                      <a:lnTo>
                        <a:pt x="244" y="1213"/>
                      </a:lnTo>
                      <a:lnTo>
                        <a:pt x="246" y="1263"/>
                      </a:lnTo>
                      <a:lnTo>
                        <a:pt x="250" y="1314"/>
                      </a:lnTo>
                      <a:lnTo>
                        <a:pt x="255" y="1360"/>
                      </a:lnTo>
                      <a:lnTo>
                        <a:pt x="261" y="1400"/>
                      </a:lnTo>
                      <a:lnTo>
                        <a:pt x="288" y="1414"/>
                      </a:lnTo>
                      <a:lnTo>
                        <a:pt x="322" y="1431"/>
                      </a:lnTo>
                      <a:lnTo>
                        <a:pt x="363" y="1452"/>
                      </a:lnTo>
                      <a:lnTo>
                        <a:pt x="410" y="1474"/>
                      </a:lnTo>
                      <a:lnTo>
                        <a:pt x="463" y="1499"/>
                      </a:lnTo>
                      <a:lnTo>
                        <a:pt x="524" y="1524"/>
                      </a:lnTo>
                      <a:lnTo>
                        <a:pt x="591" y="1549"/>
                      </a:lnTo>
                      <a:lnTo>
                        <a:pt x="664" y="1575"/>
                      </a:lnTo>
                      <a:lnTo>
                        <a:pt x="743" y="1602"/>
                      </a:lnTo>
                      <a:lnTo>
                        <a:pt x="829" y="1628"/>
                      </a:lnTo>
                      <a:lnTo>
                        <a:pt x="920" y="1653"/>
                      </a:lnTo>
                      <a:lnTo>
                        <a:pt x="1017" y="1677"/>
                      </a:lnTo>
                      <a:lnTo>
                        <a:pt x="1120" y="1698"/>
                      </a:lnTo>
                      <a:lnTo>
                        <a:pt x="1227" y="1718"/>
                      </a:lnTo>
                      <a:lnTo>
                        <a:pt x="1341" y="1735"/>
                      </a:lnTo>
                      <a:lnTo>
                        <a:pt x="1460" y="1750"/>
                      </a:lnTo>
                      <a:lnTo>
                        <a:pt x="1584" y="1760"/>
                      </a:lnTo>
                      <a:lnTo>
                        <a:pt x="1714" y="1767"/>
                      </a:lnTo>
                      <a:lnTo>
                        <a:pt x="1849" y="1768"/>
                      </a:lnTo>
                      <a:lnTo>
                        <a:pt x="1984" y="1767"/>
                      </a:lnTo>
                      <a:lnTo>
                        <a:pt x="2113" y="1760"/>
                      </a:lnTo>
                      <a:lnTo>
                        <a:pt x="2237" y="1750"/>
                      </a:lnTo>
                      <a:lnTo>
                        <a:pt x="2356" y="1735"/>
                      </a:lnTo>
                      <a:lnTo>
                        <a:pt x="2470" y="1718"/>
                      </a:lnTo>
                      <a:lnTo>
                        <a:pt x="2578" y="1698"/>
                      </a:lnTo>
                      <a:lnTo>
                        <a:pt x="2682" y="1677"/>
                      </a:lnTo>
                      <a:lnTo>
                        <a:pt x="2778" y="1653"/>
                      </a:lnTo>
                      <a:lnTo>
                        <a:pt x="2869" y="1628"/>
                      </a:lnTo>
                      <a:lnTo>
                        <a:pt x="2954" y="1603"/>
                      </a:lnTo>
                      <a:lnTo>
                        <a:pt x="3033" y="1577"/>
                      </a:lnTo>
                      <a:lnTo>
                        <a:pt x="3106" y="1550"/>
                      </a:lnTo>
                      <a:lnTo>
                        <a:pt x="3173" y="1524"/>
                      </a:lnTo>
                      <a:lnTo>
                        <a:pt x="3233" y="1499"/>
                      </a:lnTo>
                      <a:lnTo>
                        <a:pt x="3287" y="1475"/>
                      </a:lnTo>
                      <a:lnTo>
                        <a:pt x="3333" y="1452"/>
                      </a:lnTo>
                      <a:lnTo>
                        <a:pt x="3374" y="1433"/>
                      </a:lnTo>
                      <a:lnTo>
                        <a:pt x="3407" y="1415"/>
                      </a:lnTo>
                      <a:lnTo>
                        <a:pt x="3434" y="1400"/>
                      </a:lnTo>
                      <a:lnTo>
                        <a:pt x="3441" y="1360"/>
                      </a:lnTo>
                      <a:lnTo>
                        <a:pt x="3446" y="1314"/>
                      </a:lnTo>
                      <a:lnTo>
                        <a:pt x="3450" y="1265"/>
                      </a:lnTo>
                      <a:lnTo>
                        <a:pt x="3452" y="1214"/>
                      </a:lnTo>
                      <a:lnTo>
                        <a:pt x="3454" y="1166"/>
                      </a:lnTo>
                      <a:lnTo>
                        <a:pt x="3454" y="1122"/>
                      </a:lnTo>
                      <a:lnTo>
                        <a:pt x="3452" y="1100"/>
                      </a:lnTo>
                      <a:lnTo>
                        <a:pt x="3451" y="1056"/>
                      </a:lnTo>
                      <a:lnTo>
                        <a:pt x="3448" y="1011"/>
                      </a:lnTo>
                      <a:lnTo>
                        <a:pt x="3444" y="967"/>
                      </a:lnTo>
                      <a:lnTo>
                        <a:pt x="3439" y="924"/>
                      </a:lnTo>
                      <a:lnTo>
                        <a:pt x="3431" y="880"/>
                      </a:lnTo>
                      <a:lnTo>
                        <a:pt x="3422" y="839"/>
                      </a:lnTo>
                      <a:lnTo>
                        <a:pt x="3409" y="800"/>
                      </a:lnTo>
                      <a:lnTo>
                        <a:pt x="3393" y="761"/>
                      </a:lnTo>
                      <a:lnTo>
                        <a:pt x="3374" y="725"/>
                      </a:lnTo>
                      <a:lnTo>
                        <a:pt x="3351" y="692"/>
                      </a:lnTo>
                      <a:lnTo>
                        <a:pt x="3324" y="663"/>
                      </a:lnTo>
                      <a:lnTo>
                        <a:pt x="3292" y="637"/>
                      </a:lnTo>
                      <a:lnTo>
                        <a:pt x="3255" y="614"/>
                      </a:lnTo>
                      <a:lnTo>
                        <a:pt x="3213" y="596"/>
                      </a:lnTo>
                      <a:lnTo>
                        <a:pt x="3143" y="577"/>
                      </a:lnTo>
                      <a:lnTo>
                        <a:pt x="3074" y="556"/>
                      </a:lnTo>
                      <a:lnTo>
                        <a:pt x="3008" y="533"/>
                      </a:lnTo>
                      <a:lnTo>
                        <a:pt x="2945" y="509"/>
                      </a:lnTo>
                      <a:lnTo>
                        <a:pt x="2883" y="485"/>
                      </a:lnTo>
                      <a:lnTo>
                        <a:pt x="2823" y="459"/>
                      </a:lnTo>
                      <a:lnTo>
                        <a:pt x="2768" y="433"/>
                      </a:lnTo>
                      <a:lnTo>
                        <a:pt x="2713" y="407"/>
                      </a:lnTo>
                      <a:lnTo>
                        <a:pt x="2663" y="382"/>
                      </a:lnTo>
                      <a:lnTo>
                        <a:pt x="2617" y="357"/>
                      </a:lnTo>
                      <a:lnTo>
                        <a:pt x="2575" y="334"/>
                      </a:lnTo>
                      <a:lnTo>
                        <a:pt x="2535" y="312"/>
                      </a:lnTo>
                      <a:lnTo>
                        <a:pt x="2500" y="291"/>
                      </a:lnTo>
                      <a:lnTo>
                        <a:pt x="2470" y="272"/>
                      </a:lnTo>
                      <a:lnTo>
                        <a:pt x="2445" y="256"/>
                      </a:lnTo>
                      <a:lnTo>
                        <a:pt x="2424" y="243"/>
                      </a:lnTo>
                      <a:lnTo>
                        <a:pt x="2408" y="233"/>
                      </a:lnTo>
                      <a:lnTo>
                        <a:pt x="2397" y="225"/>
                      </a:lnTo>
                      <a:lnTo>
                        <a:pt x="2392" y="221"/>
                      </a:lnTo>
                      <a:lnTo>
                        <a:pt x="2371" y="202"/>
                      </a:lnTo>
                      <a:lnTo>
                        <a:pt x="2355" y="181"/>
                      </a:lnTo>
                      <a:lnTo>
                        <a:pt x="2344" y="156"/>
                      </a:lnTo>
                      <a:lnTo>
                        <a:pt x="2340" y="129"/>
                      </a:lnTo>
                      <a:lnTo>
                        <a:pt x="2342" y="103"/>
                      </a:lnTo>
                      <a:lnTo>
                        <a:pt x="2348" y="77"/>
                      </a:lnTo>
                      <a:lnTo>
                        <a:pt x="2362" y="53"/>
                      </a:lnTo>
                      <a:lnTo>
                        <a:pt x="2380" y="32"/>
                      </a:lnTo>
                      <a:lnTo>
                        <a:pt x="2403" y="16"/>
                      </a:lnTo>
                      <a:lnTo>
                        <a:pt x="2428" y="5"/>
                      </a:lnTo>
                      <a:lnTo>
                        <a:pt x="2454" y="1"/>
                      </a:lnTo>
                      <a:lnTo>
                        <a:pt x="2481" y="3"/>
                      </a:lnTo>
                      <a:lnTo>
                        <a:pt x="2507" y="9"/>
                      </a:lnTo>
                      <a:lnTo>
                        <a:pt x="2531" y="22"/>
                      </a:lnTo>
                      <a:lnTo>
                        <a:pt x="2535" y="25"/>
                      </a:lnTo>
                      <a:lnTo>
                        <a:pt x="2544" y="32"/>
                      </a:lnTo>
                      <a:lnTo>
                        <a:pt x="2560" y="41"/>
                      </a:lnTo>
                      <a:lnTo>
                        <a:pt x="2580" y="54"/>
                      </a:lnTo>
                      <a:lnTo>
                        <a:pt x="2606" y="70"/>
                      </a:lnTo>
                      <a:lnTo>
                        <a:pt x="2637" y="88"/>
                      </a:lnTo>
                      <a:lnTo>
                        <a:pt x="2671" y="110"/>
                      </a:lnTo>
                      <a:lnTo>
                        <a:pt x="2711" y="131"/>
                      </a:lnTo>
                      <a:lnTo>
                        <a:pt x="2753" y="155"/>
                      </a:lnTo>
                      <a:lnTo>
                        <a:pt x="2801" y="180"/>
                      </a:lnTo>
                      <a:lnTo>
                        <a:pt x="2851" y="203"/>
                      </a:lnTo>
                      <a:lnTo>
                        <a:pt x="2905" y="229"/>
                      </a:lnTo>
                      <a:lnTo>
                        <a:pt x="2961" y="254"/>
                      </a:lnTo>
                      <a:lnTo>
                        <a:pt x="3020" y="279"/>
                      </a:lnTo>
                      <a:lnTo>
                        <a:pt x="3082" y="301"/>
                      </a:lnTo>
                      <a:lnTo>
                        <a:pt x="3146" y="324"/>
                      </a:lnTo>
                      <a:lnTo>
                        <a:pt x="3210" y="344"/>
                      </a:lnTo>
                      <a:lnTo>
                        <a:pt x="3278" y="362"/>
                      </a:lnTo>
                      <a:lnTo>
                        <a:pt x="3282" y="363"/>
                      </a:lnTo>
                      <a:lnTo>
                        <a:pt x="3287" y="365"/>
                      </a:lnTo>
                      <a:lnTo>
                        <a:pt x="3343" y="387"/>
                      </a:lnTo>
                      <a:lnTo>
                        <a:pt x="3393" y="414"/>
                      </a:lnTo>
                      <a:lnTo>
                        <a:pt x="3438" y="443"/>
                      </a:lnTo>
                      <a:lnTo>
                        <a:pt x="3479" y="474"/>
                      </a:lnTo>
                      <a:lnTo>
                        <a:pt x="3515" y="510"/>
                      </a:lnTo>
                      <a:lnTo>
                        <a:pt x="3546" y="547"/>
                      </a:lnTo>
                      <a:lnTo>
                        <a:pt x="3574" y="587"/>
                      </a:lnTo>
                      <a:lnTo>
                        <a:pt x="3598" y="628"/>
                      </a:lnTo>
                      <a:lnTo>
                        <a:pt x="3618" y="670"/>
                      </a:lnTo>
                      <a:lnTo>
                        <a:pt x="3635" y="712"/>
                      </a:lnTo>
                      <a:lnTo>
                        <a:pt x="3649" y="755"/>
                      </a:lnTo>
                      <a:lnTo>
                        <a:pt x="3661" y="798"/>
                      </a:lnTo>
                      <a:lnTo>
                        <a:pt x="3671" y="840"/>
                      </a:lnTo>
                      <a:lnTo>
                        <a:pt x="3677" y="883"/>
                      </a:lnTo>
                      <a:lnTo>
                        <a:pt x="3684" y="922"/>
                      </a:lnTo>
                      <a:lnTo>
                        <a:pt x="3688" y="961"/>
                      </a:lnTo>
                      <a:lnTo>
                        <a:pt x="3690" y="998"/>
                      </a:lnTo>
                      <a:lnTo>
                        <a:pt x="3692" y="1032"/>
                      </a:lnTo>
                      <a:lnTo>
                        <a:pt x="3693" y="1064"/>
                      </a:lnTo>
                      <a:lnTo>
                        <a:pt x="3694" y="1093"/>
                      </a:lnTo>
                      <a:lnTo>
                        <a:pt x="3694" y="1105"/>
                      </a:lnTo>
                      <a:lnTo>
                        <a:pt x="3696" y="1115"/>
                      </a:lnTo>
                      <a:lnTo>
                        <a:pt x="3696" y="1118"/>
                      </a:lnTo>
                      <a:lnTo>
                        <a:pt x="3696" y="1135"/>
                      </a:lnTo>
                      <a:lnTo>
                        <a:pt x="3696" y="1160"/>
                      </a:lnTo>
                      <a:lnTo>
                        <a:pt x="3694" y="1193"/>
                      </a:lnTo>
                      <a:lnTo>
                        <a:pt x="3694" y="1230"/>
                      </a:lnTo>
                      <a:lnTo>
                        <a:pt x="3692" y="1271"/>
                      </a:lnTo>
                      <a:lnTo>
                        <a:pt x="3689" y="1316"/>
                      </a:lnTo>
                      <a:lnTo>
                        <a:pt x="3685" y="1361"/>
                      </a:lnTo>
                      <a:lnTo>
                        <a:pt x="3680" y="1406"/>
                      </a:lnTo>
                      <a:lnTo>
                        <a:pt x="3672" y="1448"/>
                      </a:lnTo>
                      <a:lnTo>
                        <a:pt x="3663" y="1489"/>
                      </a:lnTo>
                      <a:lnTo>
                        <a:pt x="3652" y="1524"/>
                      </a:lnTo>
                      <a:lnTo>
                        <a:pt x="3640" y="1546"/>
                      </a:lnTo>
                      <a:lnTo>
                        <a:pt x="3624" y="1566"/>
                      </a:lnTo>
                      <a:lnTo>
                        <a:pt x="3606" y="1581"/>
                      </a:lnTo>
                      <a:lnTo>
                        <a:pt x="3599" y="1585"/>
                      </a:lnTo>
                      <a:lnTo>
                        <a:pt x="3587" y="1592"/>
                      </a:lnTo>
                      <a:lnTo>
                        <a:pt x="3569" y="1603"/>
                      </a:lnTo>
                      <a:lnTo>
                        <a:pt x="3545" y="1616"/>
                      </a:lnTo>
                      <a:lnTo>
                        <a:pt x="3516" y="1632"/>
                      </a:lnTo>
                      <a:lnTo>
                        <a:pt x="3482" y="1651"/>
                      </a:lnTo>
                      <a:lnTo>
                        <a:pt x="3441" y="1670"/>
                      </a:lnTo>
                      <a:lnTo>
                        <a:pt x="3396" y="1693"/>
                      </a:lnTo>
                      <a:lnTo>
                        <a:pt x="3344" y="1715"/>
                      </a:lnTo>
                      <a:lnTo>
                        <a:pt x="3287" y="1739"/>
                      </a:lnTo>
                      <a:lnTo>
                        <a:pt x="3225" y="1764"/>
                      </a:lnTo>
                      <a:lnTo>
                        <a:pt x="3159" y="1789"/>
                      </a:lnTo>
                      <a:lnTo>
                        <a:pt x="3086" y="1815"/>
                      </a:lnTo>
                      <a:lnTo>
                        <a:pt x="3010" y="1840"/>
                      </a:lnTo>
                      <a:lnTo>
                        <a:pt x="2928" y="1865"/>
                      </a:lnTo>
                      <a:lnTo>
                        <a:pt x="2840" y="1889"/>
                      </a:lnTo>
                      <a:lnTo>
                        <a:pt x="2748" y="1911"/>
                      </a:lnTo>
                      <a:lnTo>
                        <a:pt x="2651" y="1931"/>
                      </a:lnTo>
                      <a:lnTo>
                        <a:pt x="2551" y="1951"/>
                      </a:lnTo>
                      <a:lnTo>
                        <a:pt x="2445" y="1968"/>
                      </a:lnTo>
                      <a:lnTo>
                        <a:pt x="2334" y="1982"/>
                      </a:lnTo>
                      <a:lnTo>
                        <a:pt x="2220" y="1994"/>
                      </a:lnTo>
                      <a:lnTo>
                        <a:pt x="2100" y="2003"/>
                      </a:lnTo>
                      <a:lnTo>
                        <a:pt x="1977" y="2009"/>
                      </a:lnTo>
                      <a:lnTo>
                        <a:pt x="1849" y="2010"/>
                      </a:lnTo>
                      <a:lnTo>
                        <a:pt x="1716" y="2009"/>
                      </a:lnTo>
                      <a:lnTo>
                        <a:pt x="1588" y="2002"/>
                      </a:lnTo>
                      <a:lnTo>
                        <a:pt x="1464" y="1993"/>
                      </a:lnTo>
                      <a:lnTo>
                        <a:pt x="1345" y="1980"/>
                      </a:lnTo>
                      <a:lnTo>
                        <a:pt x="1231" y="1964"/>
                      </a:lnTo>
                      <a:lnTo>
                        <a:pt x="1121" y="1947"/>
                      </a:lnTo>
                      <a:lnTo>
                        <a:pt x="1018" y="1926"/>
                      </a:lnTo>
                      <a:lnTo>
                        <a:pt x="919" y="1903"/>
                      </a:lnTo>
                      <a:lnTo>
                        <a:pt x="825" y="1879"/>
                      </a:lnTo>
                      <a:lnTo>
                        <a:pt x="737" y="1854"/>
                      </a:lnTo>
                      <a:lnTo>
                        <a:pt x="653" y="1829"/>
                      </a:lnTo>
                      <a:lnTo>
                        <a:pt x="575" y="1803"/>
                      </a:lnTo>
                      <a:lnTo>
                        <a:pt x="503" y="1776"/>
                      </a:lnTo>
                      <a:lnTo>
                        <a:pt x="437" y="1750"/>
                      </a:lnTo>
                      <a:lnTo>
                        <a:pt x="376" y="1725"/>
                      </a:lnTo>
                      <a:lnTo>
                        <a:pt x="320" y="1701"/>
                      </a:lnTo>
                      <a:lnTo>
                        <a:pt x="270" y="1677"/>
                      </a:lnTo>
                      <a:lnTo>
                        <a:pt x="226" y="1656"/>
                      </a:lnTo>
                      <a:lnTo>
                        <a:pt x="189" y="1636"/>
                      </a:lnTo>
                      <a:lnTo>
                        <a:pt x="158" y="1619"/>
                      </a:lnTo>
                      <a:lnTo>
                        <a:pt x="132" y="1604"/>
                      </a:lnTo>
                      <a:lnTo>
                        <a:pt x="113" y="1594"/>
                      </a:lnTo>
                      <a:lnTo>
                        <a:pt x="99" y="1585"/>
                      </a:lnTo>
                      <a:lnTo>
                        <a:pt x="93" y="1581"/>
                      </a:lnTo>
                      <a:lnTo>
                        <a:pt x="73" y="1566"/>
                      </a:lnTo>
                      <a:lnTo>
                        <a:pt x="57" y="1546"/>
                      </a:lnTo>
                      <a:lnTo>
                        <a:pt x="47" y="1524"/>
                      </a:lnTo>
                      <a:lnTo>
                        <a:pt x="35" y="1488"/>
                      </a:lnTo>
                      <a:lnTo>
                        <a:pt x="25" y="1448"/>
                      </a:lnTo>
                      <a:lnTo>
                        <a:pt x="17" y="1405"/>
                      </a:lnTo>
                      <a:lnTo>
                        <a:pt x="11" y="1360"/>
                      </a:lnTo>
                      <a:lnTo>
                        <a:pt x="7" y="1315"/>
                      </a:lnTo>
                      <a:lnTo>
                        <a:pt x="4" y="1271"/>
                      </a:lnTo>
                      <a:lnTo>
                        <a:pt x="2" y="1229"/>
                      </a:lnTo>
                      <a:lnTo>
                        <a:pt x="0" y="1192"/>
                      </a:lnTo>
                      <a:lnTo>
                        <a:pt x="0" y="1160"/>
                      </a:lnTo>
                      <a:lnTo>
                        <a:pt x="0" y="1134"/>
                      </a:lnTo>
                      <a:lnTo>
                        <a:pt x="0" y="1117"/>
                      </a:lnTo>
                      <a:lnTo>
                        <a:pt x="0" y="1114"/>
                      </a:lnTo>
                      <a:lnTo>
                        <a:pt x="2" y="1092"/>
                      </a:lnTo>
                      <a:lnTo>
                        <a:pt x="3" y="1064"/>
                      </a:lnTo>
                      <a:lnTo>
                        <a:pt x="3" y="1032"/>
                      </a:lnTo>
                      <a:lnTo>
                        <a:pt x="6" y="998"/>
                      </a:lnTo>
                      <a:lnTo>
                        <a:pt x="8" y="961"/>
                      </a:lnTo>
                      <a:lnTo>
                        <a:pt x="12" y="922"/>
                      </a:lnTo>
                      <a:lnTo>
                        <a:pt x="17" y="881"/>
                      </a:lnTo>
                      <a:lnTo>
                        <a:pt x="25" y="840"/>
                      </a:lnTo>
                      <a:lnTo>
                        <a:pt x="35" y="798"/>
                      </a:lnTo>
                      <a:lnTo>
                        <a:pt x="47" y="755"/>
                      </a:lnTo>
                      <a:lnTo>
                        <a:pt x="61" y="712"/>
                      </a:lnTo>
                      <a:lnTo>
                        <a:pt x="78" y="669"/>
                      </a:lnTo>
                      <a:lnTo>
                        <a:pt x="98" y="628"/>
                      </a:lnTo>
                      <a:lnTo>
                        <a:pt x="122" y="587"/>
                      </a:lnTo>
                      <a:lnTo>
                        <a:pt x="150" y="547"/>
                      </a:lnTo>
                      <a:lnTo>
                        <a:pt x="181" y="510"/>
                      </a:lnTo>
                      <a:lnTo>
                        <a:pt x="217" y="474"/>
                      </a:lnTo>
                      <a:lnTo>
                        <a:pt x="258" y="441"/>
                      </a:lnTo>
                      <a:lnTo>
                        <a:pt x="303" y="412"/>
                      </a:lnTo>
                      <a:lnTo>
                        <a:pt x="353" y="386"/>
                      </a:lnTo>
                      <a:lnTo>
                        <a:pt x="409" y="365"/>
                      </a:lnTo>
                      <a:lnTo>
                        <a:pt x="413" y="363"/>
                      </a:lnTo>
                      <a:lnTo>
                        <a:pt x="418" y="362"/>
                      </a:lnTo>
                      <a:lnTo>
                        <a:pt x="485" y="344"/>
                      </a:lnTo>
                      <a:lnTo>
                        <a:pt x="550" y="322"/>
                      </a:lnTo>
                      <a:lnTo>
                        <a:pt x="615" y="301"/>
                      </a:lnTo>
                      <a:lnTo>
                        <a:pt x="676" y="277"/>
                      </a:lnTo>
                      <a:lnTo>
                        <a:pt x="735" y="252"/>
                      </a:lnTo>
                      <a:lnTo>
                        <a:pt x="792" y="229"/>
                      </a:lnTo>
                      <a:lnTo>
                        <a:pt x="845" y="203"/>
                      </a:lnTo>
                      <a:lnTo>
                        <a:pt x="895" y="178"/>
                      </a:lnTo>
                      <a:lnTo>
                        <a:pt x="943" y="153"/>
                      </a:lnTo>
                      <a:lnTo>
                        <a:pt x="985" y="131"/>
                      </a:lnTo>
                      <a:lnTo>
                        <a:pt x="1025" y="108"/>
                      </a:lnTo>
                      <a:lnTo>
                        <a:pt x="1059" y="88"/>
                      </a:lnTo>
                      <a:lnTo>
                        <a:pt x="1090" y="70"/>
                      </a:lnTo>
                      <a:lnTo>
                        <a:pt x="1116" y="54"/>
                      </a:lnTo>
                      <a:lnTo>
                        <a:pt x="1136" y="41"/>
                      </a:lnTo>
                      <a:lnTo>
                        <a:pt x="1152" y="30"/>
                      </a:lnTo>
                      <a:lnTo>
                        <a:pt x="1161" y="24"/>
                      </a:lnTo>
                      <a:lnTo>
                        <a:pt x="1165" y="21"/>
                      </a:lnTo>
                      <a:lnTo>
                        <a:pt x="1189" y="8"/>
                      </a:lnTo>
                      <a:lnTo>
                        <a:pt x="1215" y="1"/>
                      </a:lnTo>
                      <a:lnTo>
                        <a:pt x="1242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F9D71C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D52FCB-28E0-442B-A2AA-83AA651ED616}"/>
              </a:ext>
            </a:extLst>
          </p:cNvPr>
          <p:cNvGrpSpPr/>
          <p:nvPr/>
        </p:nvGrpSpPr>
        <p:grpSpPr>
          <a:xfrm>
            <a:off x="6672064" y="1553986"/>
            <a:ext cx="5117599" cy="2049228"/>
            <a:chOff x="6672064" y="1553986"/>
            <a:chExt cx="5117599" cy="2049228"/>
          </a:xfrm>
        </p:grpSpPr>
        <p:cxnSp>
          <p:nvCxnSpPr>
            <p:cNvPr id="30" name="Elbow Connector 29"/>
            <p:cNvCxnSpPr>
              <a:cxnSpLocks/>
            </p:cNvCxnSpPr>
            <p:nvPr/>
          </p:nvCxnSpPr>
          <p:spPr>
            <a:xfrm flipV="1">
              <a:off x="6672064" y="1859903"/>
              <a:ext cx="2180918" cy="488978"/>
            </a:xfrm>
            <a:prstGeom prst="bentConnector3">
              <a:avLst/>
            </a:prstGeom>
            <a:ln>
              <a:solidFill>
                <a:schemeClr val="accent1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9157284" y="2525996"/>
              <a:ext cx="230425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Persistent link to the specimen supports validation of observations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157284" y="2026575"/>
              <a:ext cx="2632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Reproducibility</a:t>
              </a:r>
            </a:p>
          </p:txBody>
        </p:sp>
        <p:sp>
          <p:nvSpPr>
            <p:cNvPr id="61" name="Freeform 23"/>
            <p:cNvSpPr>
              <a:spLocks/>
            </p:cNvSpPr>
            <p:nvPr/>
          </p:nvSpPr>
          <p:spPr bwMode="auto">
            <a:xfrm>
              <a:off x="9258638" y="1553986"/>
              <a:ext cx="524760" cy="313220"/>
            </a:xfrm>
            <a:custGeom>
              <a:avLst/>
              <a:gdLst>
                <a:gd name="T0" fmla="*/ 3355 w 4109"/>
                <a:gd name="T1" fmla="*/ 2 h 2206"/>
                <a:gd name="T2" fmla="*/ 4067 w 4109"/>
                <a:gd name="T3" fmla="*/ 413 h 2206"/>
                <a:gd name="T4" fmla="*/ 4097 w 4109"/>
                <a:gd name="T5" fmla="*/ 443 h 2206"/>
                <a:gd name="T6" fmla="*/ 4109 w 4109"/>
                <a:gd name="T7" fmla="*/ 485 h 2206"/>
                <a:gd name="T8" fmla="*/ 4097 w 4109"/>
                <a:gd name="T9" fmla="*/ 526 h 2206"/>
                <a:gd name="T10" fmla="*/ 4067 w 4109"/>
                <a:gd name="T11" fmla="*/ 557 h 2206"/>
                <a:gd name="T12" fmla="*/ 3353 w 4109"/>
                <a:gd name="T13" fmla="*/ 965 h 2206"/>
                <a:gd name="T14" fmla="*/ 3311 w 4109"/>
                <a:gd name="T15" fmla="*/ 965 h 2206"/>
                <a:gd name="T16" fmla="*/ 3273 w 4109"/>
                <a:gd name="T17" fmla="*/ 944 h 2206"/>
                <a:gd name="T18" fmla="*/ 3252 w 4109"/>
                <a:gd name="T19" fmla="*/ 906 h 2206"/>
                <a:gd name="T20" fmla="*/ 3249 w 4109"/>
                <a:gd name="T21" fmla="*/ 734 h 2206"/>
                <a:gd name="T22" fmla="*/ 2924 w 4109"/>
                <a:gd name="T23" fmla="*/ 738 h 2206"/>
                <a:gd name="T24" fmla="*/ 2840 w 4109"/>
                <a:gd name="T25" fmla="*/ 768 h 2206"/>
                <a:gd name="T26" fmla="*/ 2752 w 4109"/>
                <a:gd name="T27" fmla="*/ 826 h 2206"/>
                <a:gd name="T28" fmla="*/ 2662 w 4109"/>
                <a:gd name="T29" fmla="*/ 904 h 2206"/>
                <a:gd name="T30" fmla="*/ 2569 w 4109"/>
                <a:gd name="T31" fmla="*/ 1000 h 2206"/>
                <a:gd name="T32" fmla="*/ 2475 w 4109"/>
                <a:gd name="T33" fmla="*/ 1108 h 2206"/>
                <a:gd name="T34" fmla="*/ 2381 w 4109"/>
                <a:gd name="T35" fmla="*/ 1225 h 2206"/>
                <a:gd name="T36" fmla="*/ 2286 w 4109"/>
                <a:gd name="T37" fmla="*/ 1345 h 2206"/>
                <a:gd name="T38" fmla="*/ 2184 w 4109"/>
                <a:gd name="T39" fmla="*/ 1474 h 2206"/>
                <a:gd name="T40" fmla="*/ 2080 w 4109"/>
                <a:gd name="T41" fmla="*/ 1603 h 2206"/>
                <a:gd name="T42" fmla="*/ 1971 w 4109"/>
                <a:gd name="T43" fmla="*/ 1728 h 2206"/>
                <a:gd name="T44" fmla="*/ 1857 w 4109"/>
                <a:gd name="T45" fmla="*/ 1845 h 2206"/>
                <a:gd name="T46" fmla="*/ 1738 w 4109"/>
                <a:gd name="T47" fmla="*/ 1953 h 2206"/>
                <a:gd name="T48" fmla="*/ 1612 w 4109"/>
                <a:gd name="T49" fmla="*/ 2046 h 2206"/>
                <a:gd name="T50" fmla="*/ 1480 w 4109"/>
                <a:gd name="T51" fmla="*/ 2120 h 2206"/>
                <a:gd name="T52" fmla="*/ 1340 w 4109"/>
                <a:gd name="T53" fmla="*/ 2175 h 2206"/>
                <a:gd name="T54" fmla="*/ 1193 w 4109"/>
                <a:gd name="T55" fmla="*/ 2202 h 2206"/>
                <a:gd name="T56" fmla="*/ 83 w 4109"/>
                <a:gd name="T57" fmla="*/ 2206 h 2206"/>
                <a:gd name="T58" fmla="*/ 41 w 4109"/>
                <a:gd name="T59" fmla="*/ 2195 h 2206"/>
                <a:gd name="T60" fmla="*/ 11 w 4109"/>
                <a:gd name="T61" fmla="*/ 2166 h 2206"/>
                <a:gd name="T62" fmla="*/ 0 w 4109"/>
                <a:gd name="T63" fmla="*/ 2123 h 2206"/>
                <a:gd name="T64" fmla="*/ 3 w 4109"/>
                <a:gd name="T65" fmla="*/ 1766 h 2206"/>
                <a:gd name="T66" fmla="*/ 24 w 4109"/>
                <a:gd name="T67" fmla="*/ 1730 h 2206"/>
                <a:gd name="T68" fmla="*/ 60 w 4109"/>
                <a:gd name="T69" fmla="*/ 1708 h 2206"/>
                <a:gd name="T70" fmla="*/ 1115 w 4109"/>
                <a:gd name="T71" fmla="*/ 1706 h 2206"/>
                <a:gd name="T72" fmla="*/ 1217 w 4109"/>
                <a:gd name="T73" fmla="*/ 1688 h 2206"/>
                <a:gd name="T74" fmla="*/ 1320 w 4109"/>
                <a:gd name="T75" fmla="*/ 1639 h 2206"/>
                <a:gd name="T76" fmla="*/ 1424 w 4109"/>
                <a:gd name="T77" fmla="*/ 1565 h 2206"/>
                <a:gd name="T78" fmla="*/ 1528 w 4109"/>
                <a:gd name="T79" fmla="*/ 1468 h 2206"/>
                <a:gd name="T80" fmla="*/ 1633 w 4109"/>
                <a:gd name="T81" fmla="*/ 1356 h 2206"/>
                <a:gd name="T82" fmla="*/ 1738 w 4109"/>
                <a:gd name="T83" fmla="*/ 1232 h 2206"/>
                <a:gd name="T84" fmla="*/ 1842 w 4109"/>
                <a:gd name="T85" fmla="*/ 1101 h 2206"/>
                <a:gd name="T86" fmla="*/ 1946 w 4109"/>
                <a:gd name="T87" fmla="*/ 970 h 2206"/>
                <a:gd name="T88" fmla="*/ 2050 w 4109"/>
                <a:gd name="T89" fmla="*/ 839 h 2206"/>
                <a:gd name="T90" fmla="*/ 2157 w 4109"/>
                <a:gd name="T91" fmla="*/ 712 h 2206"/>
                <a:gd name="T92" fmla="*/ 2267 w 4109"/>
                <a:gd name="T93" fmla="*/ 594 h 2206"/>
                <a:gd name="T94" fmla="*/ 2380 w 4109"/>
                <a:gd name="T95" fmla="*/ 486 h 2206"/>
                <a:gd name="T96" fmla="*/ 2499 w 4109"/>
                <a:gd name="T97" fmla="*/ 393 h 2206"/>
                <a:gd name="T98" fmla="*/ 2623 w 4109"/>
                <a:gd name="T99" fmla="*/ 318 h 2206"/>
                <a:gd name="T100" fmla="*/ 2754 w 4109"/>
                <a:gd name="T101" fmla="*/ 265 h 2206"/>
                <a:gd name="T102" fmla="*/ 2892 w 4109"/>
                <a:gd name="T103" fmla="*/ 236 h 2206"/>
                <a:gd name="T104" fmla="*/ 3251 w 4109"/>
                <a:gd name="T105" fmla="*/ 232 h 2206"/>
                <a:gd name="T106" fmla="*/ 3253 w 4109"/>
                <a:gd name="T107" fmla="*/ 60 h 2206"/>
                <a:gd name="T108" fmla="*/ 3274 w 4109"/>
                <a:gd name="T109" fmla="*/ 23 h 2206"/>
                <a:gd name="T110" fmla="*/ 3312 w 4109"/>
                <a:gd name="T111" fmla="*/ 2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109" h="2206">
                  <a:moveTo>
                    <a:pt x="3333" y="0"/>
                  </a:moveTo>
                  <a:lnTo>
                    <a:pt x="3355" y="2"/>
                  </a:lnTo>
                  <a:lnTo>
                    <a:pt x="3375" y="11"/>
                  </a:lnTo>
                  <a:lnTo>
                    <a:pt x="4067" y="413"/>
                  </a:lnTo>
                  <a:lnTo>
                    <a:pt x="4085" y="427"/>
                  </a:lnTo>
                  <a:lnTo>
                    <a:pt x="4097" y="443"/>
                  </a:lnTo>
                  <a:lnTo>
                    <a:pt x="4106" y="464"/>
                  </a:lnTo>
                  <a:lnTo>
                    <a:pt x="4109" y="485"/>
                  </a:lnTo>
                  <a:lnTo>
                    <a:pt x="4106" y="506"/>
                  </a:lnTo>
                  <a:lnTo>
                    <a:pt x="4097" y="526"/>
                  </a:lnTo>
                  <a:lnTo>
                    <a:pt x="4085" y="544"/>
                  </a:lnTo>
                  <a:lnTo>
                    <a:pt x="4067" y="557"/>
                  </a:lnTo>
                  <a:lnTo>
                    <a:pt x="3373" y="956"/>
                  </a:lnTo>
                  <a:lnTo>
                    <a:pt x="3353" y="965"/>
                  </a:lnTo>
                  <a:lnTo>
                    <a:pt x="3332" y="968"/>
                  </a:lnTo>
                  <a:lnTo>
                    <a:pt x="3311" y="965"/>
                  </a:lnTo>
                  <a:lnTo>
                    <a:pt x="3291" y="956"/>
                  </a:lnTo>
                  <a:lnTo>
                    <a:pt x="3273" y="944"/>
                  </a:lnTo>
                  <a:lnTo>
                    <a:pt x="3261" y="926"/>
                  </a:lnTo>
                  <a:lnTo>
                    <a:pt x="3252" y="906"/>
                  </a:lnTo>
                  <a:lnTo>
                    <a:pt x="3249" y="885"/>
                  </a:lnTo>
                  <a:lnTo>
                    <a:pt x="3249" y="734"/>
                  </a:lnTo>
                  <a:lnTo>
                    <a:pt x="2964" y="734"/>
                  </a:lnTo>
                  <a:lnTo>
                    <a:pt x="2924" y="738"/>
                  </a:lnTo>
                  <a:lnTo>
                    <a:pt x="2883" y="749"/>
                  </a:lnTo>
                  <a:lnTo>
                    <a:pt x="2840" y="768"/>
                  </a:lnTo>
                  <a:lnTo>
                    <a:pt x="2798" y="794"/>
                  </a:lnTo>
                  <a:lnTo>
                    <a:pt x="2752" y="826"/>
                  </a:lnTo>
                  <a:lnTo>
                    <a:pt x="2709" y="862"/>
                  </a:lnTo>
                  <a:lnTo>
                    <a:pt x="2662" y="904"/>
                  </a:lnTo>
                  <a:lnTo>
                    <a:pt x="2617" y="950"/>
                  </a:lnTo>
                  <a:lnTo>
                    <a:pt x="2569" y="1000"/>
                  </a:lnTo>
                  <a:lnTo>
                    <a:pt x="2523" y="1053"/>
                  </a:lnTo>
                  <a:lnTo>
                    <a:pt x="2475" y="1108"/>
                  </a:lnTo>
                  <a:lnTo>
                    <a:pt x="2429" y="1166"/>
                  </a:lnTo>
                  <a:lnTo>
                    <a:pt x="2381" y="1225"/>
                  </a:lnTo>
                  <a:lnTo>
                    <a:pt x="2333" y="1286"/>
                  </a:lnTo>
                  <a:lnTo>
                    <a:pt x="2286" y="1345"/>
                  </a:lnTo>
                  <a:lnTo>
                    <a:pt x="2236" y="1409"/>
                  </a:lnTo>
                  <a:lnTo>
                    <a:pt x="2184" y="1474"/>
                  </a:lnTo>
                  <a:lnTo>
                    <a:pt x="2133" y="1538"/>
                  </a:lnTo>
                  <a:lnTo>
                    <a:pt x="2080" y="1603"/>
                  </a:lnTo>
                  <a:lnTo>
                    <a:pt x="2026" y="1665"/>
                  </a:lnTo>
                  <a:lnTo>
                    <a:pt x="1971" y="1728"/>
                  </a:lnTo>
                  <a:lnTo>
                    <a:pt x="1914" y="1787"/>
                  </a:lnTo>
                  <a:lnTo>
                    <a:pt x="1857" y="1845"/>
                  </a:lnTo>
                  <a:lnTo>
                    <a:pt x="1798" y="1900"/>
                  </a:lnTo>
                  <a:lnTo>
                    <a:pt x="1738" y="1953"/>
                  </a:lnTo>
                  <a:lnTo>
                    <a:pt x="1676" y="2001"/>
                  </a:lnTo>
                  <a:lnTo>
                    <a:pt x="1612" y="2046"/>
                  </a:lnTo>
                  <a:lnTo>
                    <a:pt x="1547" y="2085"/>
                  </a:lnTo>
                  <a:lnTo>
                    <a:pt x="1480" y="2120"/>
                  </a:lnTo>
                  <a:lnTo>
                    <a:pt x="1411" y="2151"/>
                  </a:lnTo>
                  <a:lnTo>
                    <a:pt x="1340" y="2175"/>
                  </a:lnTo>
                  <a:lnTo>
                    <a:pt x="1267" y="2192"/>
                  </a:lnTo>
                  <a:lnTo>
                    <a:pt x="1193" y="2202"/>
                  </a:lnTo>
                  <a:lnTo>
                    <a:pt x="1115" y="2206"/>
                  </a:lnTo>
                  <a:lnTo>
                    <a:pt x="83" y="2206"/>
                  </a:lnTo>
                  <a:lnTo>
                    <a:pt x="60" y="2203"/>
                  </a:lnTo>
                  <a:lnTo>
                    <a:pt x="41" y="2195"/>
                  </a:lnTo>
                  <a:lnTo>
                    <a:pt x="24" y="2182"/>
                  </a:lnTo>
                  <a:lnTo>
                    <a:pt x="11" y="2166"/>
                  </a:lnTo>
                  <a:lnTo>
                    <a:pt x="3" y="2146"/>
                  </a:lnTo>
                  <a:lnTo>
                    <a:pt x="0" y="2123"/>
                  </a:lnTo>
                  <a:lnTo>
                    <a:pt x="0" y="1789"/>
                  </a:lnTo>
                  <a:lnTo>
                    <a:pt x="3" y="1766"/>
                  </a:lnTo>
                  <a:lnTo>
                    <a:pt x="11" y="1747"/>
                  </a:lnTo>
                  <a:lnTo>
                    <a:pt x="24" y="1730"/>
                  </a:lnTo>
                  <a:lnTo>
                    <a:pt x="41" y="1717"/>
                  </a:lnTo>
                  <a:lnTo>
                    <a:pt x="60" y="1708"/>
                  </a:lnTo>
                  <a:lnTo>
                    <a:pt x="83" y="1706"/>
                  </a:lnTo>
                  <a:lnTo>
                    <a:pt x="1115" y="1706"/>
                  </a:lnTo>
                  <a:lnTo>
                    <a:pt x="1167" y="1701"/>
                  </a:lnTo>
                  <a:lnTo>
                    <a:pt x="1217" y="1688"/>
                  </a:lnTo>
                  <a:lnTo>
                    <a:pt x="1268" y="1668"/>
                  </a:lnTo>
                  <a:lnTo>
                    <a:pt x="1320" y="1639"/>
                  </a:lnTo>
                  <a:lnTo>
                    <a:pt x="1372" y="1605"/>
                  </a:lnTo>
                  <a:lnTo>
                    <a:pt x="1424" y="1565"/>
                  </a:lnTo>
                  <a:lnTo>
                    <a:pt x="1477" y="1518"/>
                  </a:lnTo>
                  <a:lnTo>
                    <a:pt x="1528" y="1468"/>
                  </a:lnTo>
                  <a:lnTo>
                    <a:pt x="1581" y="1414"/>
                  </a:lnTo>
                  <a:lnTo>
                    <a:pt x="1633" y="1356"/>
                  </a:lnTo>
                  <a:lnTo>
                    <a:pt x="1686" y="1295"/>
                  </a:lnTo>
                  <a:lnTo>
                    <a:pt x="1738" y="1232"/>
                  </a:lnTo>
                  <a:lnTo>
                    <a:pt x="1790" y="1168"/>
                  </a:lnTo>
                  <a:lnTo>
                    <a:pt x="1842" y="1101"/>
                  </a:lnTo>
                  <a:lnTo>
                    <a:pt x="1894" y="1036"/>
                  </a:lnTo>
                  <a:lnTo>
                    <a:pt x="1946" y="970"/>
                  </a:lnTo>
                  <a:lnTo>
                    <a:pt x="1997" y="904"/>
                  </a:lnTo>
                  <a:lnTo>
                    <a:pt x="2050" y="839"/>
                  </a:lnTo>
                  <a:lnTo>
                    <a:pt x="2103" y="775"/>
                  </a:lnTo>
                  <a:lnTo>
                    <a:pt x="2157" y="712"/>
                  </a:lnTo>
                  <a:lnTo>
                    <a:pt x="2211" y="652"/>
                  </a:lnTo>
                  <a:lnTo>
                    <a:pt x="2267" y="594"/>
                  </a:lnTo>
                  <a:lnTo>
                    <a:pt x="2322" y="538"/>
                  </a:lnTo>
                  <a:lnTo>
                    <a:pt x="2380" y="486"/>
                  </a:lnTo>
                  <a:lnTo>
                    <a:pt x="2439" y="437"/>
                  </a:lnTo>
                  <a:lnTo>
                    <a:pt x="2499" y="393"/>
                  </a:lnTo>
                  <a:lnTo>
                    <a:pt x="2559" y="353"/>
                  </a:lnTo>
                  <a:lnTo>
                    <a:pt x="2623" y="318"/>
                  </a:lnTo>
                  <a:lnTo>
                    <a:pt x="2687" y="289"/>
                  </a:lnTo>
                  <a:lnTo>
                    <a:pt x="2754" y="265"/>
                  </a:lnTo>
                  <a:lnTo>
                    <a:pt x="2821" y="247"/>
                  </a:lnTo>
                  <a:lnTo>
                    <a:pt x="2892" y="236"/>
                  </a:lnTo>
                  <a:lnTo>
                    <a:pt x="2964" y="232"/>
                  </a:lnTo>
                  <a:lnTo>
                    <a:pt x="3251" y="232"/>
                  </a:lnTo>
                  <a:lnTo>
                    <a:pt x="3251" y="83"/>
                  </a:lnTo>
                  <a:lnTo>
                    <a:pt x="3253" y="60"/>
                  </a:lnTo>
                  <a:lnTo>
                    <a:pt x="3262" y="41"/>
                  </a:lnTo>
                  <a:lnTo>
                    <a:pt x="3274" y="23"/>
                  </a:lnTo>
                  <a:lnTo>
                    <a:pt x="3292" y="11"/>
                  </a:lnTo>
                  <a:lnTo>
                    <a:pt x="3312" y="2"/>
                  </a:lnTo>
                  <a:lnTo>
                    <a:pt x="333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24"/>
            <p:cNvSpPr>
              <a:spLocks/>
            </p:cNvSpPr>
            <p:nvPr/>
          </p:nvSpPr>
          <p:spPr bwMode="auto">
            <a:xfrm>
              <a:off x="9536092" y="1748222"/>
              <a:ext cx="247306" cy="152208"/>
            </a:xfrm>
            <a:custGeom>
              <a:avLst/>
              <a:gdLst>
                <a:gd name="T0" fmla="*/ 336 w 1937"/>
                <a:gd name="T1" fmla="*/ 0 h 1071"/>
                <a:gd name="T2" fmla="*/ 368 w 1937"/>
                <a:gd name="T3" fmla="*/ 36 h 1071"/>
                <a:gd name="T4" fmla="*/ 402 w 1937"/>
                <a:gd name="T5" fmla="*/ 75 h 1071"/>
                <a:gd name="T6" fmla="*/ 439 w 1937"/>
                <a:gd name="T7" fmla="*/ 113 h 1071"/>
                <a:gd name="T8" fmla="*/ 476 w 1937"/>
                <a:gd name="T9" fmla="*/ 152 h 1071"/>
                <a:gd name="T10" fmla="*/ 515 w 1937"/>
                <a:gd name="T11" fmla="*/ 188 h 1071"/>
                <a:gd name="T12" fmla="*/ 554 w 1937"/>
                <a:gd name="T13" fmla="*/ 222 h 1071"/>
                <a:gd name="T14" fmla="*/ 594 w 1937"/>
                <a:gd name="T15" fmla="*/ 254 h 1071"/>
                <a:gd name="T16" fmla="*/ 634 w 1937"/>
                <a:gd name="T17" fmla="*/ 281 h 1071"/>
                <a:gd name="T18" fmla="*/ 675 w 1937"/>
                <a:gd name="T19" fmla="*/ 304 h 1071"/>
                <a:gd name="T20" fmla="*/ 715 w 1937"/>
                <a:gd name="T21" fmla="*/ 322 h 1071"/>
                <a:gd name="T22" fmla="*/ 754 w 1937"/>
                <a:gd name="T23" fmla="*/ 333 h 1071"/>
                <a:gd name="T24" fmla="*/ 792 w 1937"/>
                <a:gd name="T25" fmla="*/ 337 h 1071"/>
                <a:gd name="T26" fmla="*/ 1077 w 1937"/>
                <a:gd name="T27" fmla="*/ 337 h 1071"/>
                <a:gd name="T28" fmla="*/ 1077 w 1937"/>
                <a:gd name="T29" fmla="*/ 186 h 1071"/>
                <a:gd name="T30" fmla="*/ 1080 w 1937"/>
                <a:gd name="T31" fmla="*/ 163 h 1071"/>
                <a:gd name="T32" fmla="*/ 1089 w 1937"/>
                <a:gd name="T33" fmla="*/ 144 h 1071"/>
                <a:gd name="T34" fmla="*/ 1101 w 1937"/>
                <a:gd name="T35" fmla="*/ 127 h 1071"/>
                <a:gd name="T36" fmla="*/ 1119 w 1937"/>
                <a:gd name="T37" fmla="*/ 114 h 1071"/>
                <a:gd name="T38" fmla="*/ 1139 w 1937"/>
                <a:gd name="T39" fmla="*/ 105 h 1071"/>
                <a:gd name="T40" fmla="*/ 1160 w 1937"/>
                <a:gd name="T41" fmla="*/ 103 h 1071"/>
                <a:gd name="T42" fmla="*/ 1181 w 1937"/>
                <a:gd name="T43" fmla="*/ 105 h 1071"/>
                <a:gd name="T44" fmla="*/ 1201 w 1937"/>
                <a:gd name="T45" fmla="*/ 113 h 1071"/>
                <a:gd name="T46" fmla="*/ 1895 w 1937"/>
                <a:gd name="T47" fmla="*/ 514 h 1071"/>
                <a:gd name="T48" fmla="*/ 1913 w 1937"/>
                <a:gd name="T49" fmla="*/ 526 h 1071"/>
                <a:gd name="T50" fmla="*/ 1925 w 1937"/>
                <a:gd name="T51" fmla="*/ 544 h 1071"/>
                <a:gd name="T52" fmla="*/ 1934 w 1937"/>
                <a:gd name="T53" fmla="*/ 564 h 1071"/>
                <a:gd name="T54" fmla="*/ 1937 w 1937"/>
                <a:gd name="T55" fmla="*/ 586 h 1071"/>
                <a:gd name="T56" fmla="*/ 1934 w 1937"/>
                <a:gd name="T57" fmla="*/ 607 h 1071"/>
                <a:gd name="T58" fmla="*/ 1925 w 1937"/>
                <a:gd name="T59" fmla="*/ 627 h 1071"/>
                <a:gd name="T60" fmla="*/ 1913 w 1937"/>
                <a:gd name="T61" fmla="*/ 643 h 1071"/>
                <a:gd name="T62" fmla="*/ 1895 w 1937"/>
                <a:gd name="T63" fmla="*/ 657 h 1071"/>
                <a:gd name="T64" fmla="*/ 1203 w 1937"/>
                <a:gd name="T65" fmla="*/ 1060 h 1071"/>
                <a:gd name="T66" fmla="*/ 1183 w 1937"/>
                <a:gd name="T67" fmla="*/ 1068 h 1071"/>
                <a:gd name="T68" fmla="*/ 1161 w 1937"/>
                <a:gd name="T69" fmla="*/ 1071 h 1071"/>
                <a:gd name="T70" fmla="*/ 1140 w 1937"/>
                <a:gd name="T71" fmla="*/ 1068 h 1071"/>
                <a:gd name="T72" fmla="*/ 1120 w 1937"/>
                <a:gd name="T73" fmla="*/ 1060 h 1071"/>
                <a:gd name="T74" fmla="*/ 1102 w 1937"/>
                <a:gd name="T75" fmla="*/ 1047 h 1071"/>
                <a:gd name="T76" fmla="*/ 1090 w 1937"/>
                <a:gd name="T77" fmla="*/ 1029 h 1071"/>
                <a:gd name="T78" fmla="*/ 1081 w 1937"/>
                <a:gd name="T79" fmla="*/ 1010 h 1071"/>
                <a:gd name="T80" fmla="*/ 1079 w 1937"/>
                <a:gd name="T81" fmla="*/ 988 h 1071"/>
                <a:gd name="T82" fmla="*/ 1079 w 1937"/>
                <a:gd name="T83" fmla="*/ 837 h 1071"/>
                <a:gd name="T84" fmla="*/ 792 w 1937"/>
                <a:gd name="T85" fmla="*/ 838 h 1071"/>
                <a:gd name="T86" fmla="*/ 721 w 1937"/>
                <a:gd name="T87" fmla="*/ 834 h 1071"/>
                <a:gd name="T88" fmla="*/ 652 w 1937"/>
                <a:gd name="T89" fmla="*/ 823 h 1071"/>
                <a:gd name="T90" fmla="*/ 584 w 1937"/>
                <a:gd name="T91" fmla="*/ 807 h 1071"/>
                <a:gd name="T92" fmla="*/ 520 w 1937"/>
                <a:gd name="T93" fmla="*/ 784 h 1071"/>
                <a:gd name="T94" fmla="*/ 458 w 1937"/>
                <a:gd name="T95" fmla="*/ 755 h 1071"/>
                <a:gd name="T96" fmla="*/ 397 w 1937"/>
                <a:gd name="T97" fmla="*/ 724 h 1071"/>
                <a:gd name="T98" fmla="*/ 340 w 1937"/>
                <a:gd name="T99" fmla="*/ 687 h 1071"/>
                <a:gd name="T100" fmla="*/ 284 w 1937"/>
                <a:gd name="T101" fmla="*/ 647 h 1071"/>
                <a:gd name="T102" fmla="*/ 232 w 1937"/>
                <a:gd name="T103" fmla="*/ 604 h 1071"/>
                <a:gd name="T104" fmla="*/ 180 w 1937"/>
                <a:gd name="T105" fmla="*/ 560 h 1071"/>
                <a:gd name="T106" fmla="*/ 131 w 1937"/>
                <a:gd name="T107" fmla="*/ 515 h 1071"/>
                <a:gd name="T108" fmla="*/ 85 w 1937"/>
                <a:gd name="T109" fmla="*/ 467 h 1071"/>
                <a:gd name="T110" fmla="*/ 41 w 1937"/>
                <a:gd name="T111" fmla="*/ 421 h 1071"/>
                <a:gd name="T112" fmla="*/ 0 w 1937"/>
                <a:gd name="T113" fmla="*/ 374 h 1071"/>
                <a:gd name="T114" fmla="*/ 336 w 1937"/>
                <a:gd name="T115" fmla="*/ 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37" h="1071">
                  <a:moveTo>
                    <a:pt x="336" y="0"/>
                  </a:moveTo>
                  <a:lnTo>
                    <a:pt x="368" y="36"/>
                  </a:lnTo>
                  <a:lnTo>
                    <a:pt x="402" y="75"/>
                  </a:lnTo>
                  <a:lnTo>
                    <a:pt x="439" y="113"/>
                  </a:lnTo>
                  <a:lnTo>
                    <a:pt x="476" y="152"/>
                  </a:lnTo>
                  <a:lnTo>
                    <a:pt x="515" y="188"/>
                  </a:lnTo>
                  <a:lnTo>
                    <a:pt x="554" y="222"/>
                  </a:lnTo>
                  <a:lnTo>
                    <a:pt x="594" y="254"/>
                  </a:lnTo>
                  <a:lnTo>
                    <a:pt x="634" y="281"/>
                  </a:lnTo>
                  <a:lnTo>
                    <a:pt x="675" y="304"/>
                  </a:lnTo>
                  <a:lnTo>
                    <a:pt x="715" y="322"/>
                  </a:lnTo>
                  <a:lnTo>
                    <a:pt x="754" y="333"/>
                  </a:lnTo>
                  <a:lnTo>
                    <a:pt x="792" y="337"/>
                  </a:lnTo>
                  <a:lnTo>
                    <a:pt x="1077" y="337"/>
                  </a:lnTo>
                  <a:lnTo>
                    <a:pt x="1077" y="186"/>
                  </a:lnTo>
                  <a:lnTo>
                    <a:pt x="1080" y="163"/>
                  </a:lnTo>
                  <a:lnTo>
                    <a:pt x="1089" y="144"/>
                  </a:lnTo>
                  <a:lnTo>
                    <a:pt x="1101" y="127"/>
                  </a:lnTo>
                  <a:lnTo>
                    <a:pt x="1119" y="114"/>
                  </a:lnTo>
                  <a:lnTo>
                    <a:pt x="1139" y="105"/>
                  </a:lnTo>
                  <a:lnTo>
                    <a:pt x="1160" y="103"/>
                  </a:lnTo>
                  <a:lnTo>
                    <a:pt x="1181" y="105"/>
                  </a:lnTo>
                  <a:lnTo>
                    <a:pt x="1201" y="113"/>
                  </a:lnTo>
                  <a:lnTo>
                    <a:pt x="1895" y="514"/>
                  </a:lnTo>
                  <a:lnTo>
                    <a:pt x="1913" y="526"/>
                  </a:lnTo>
                  <a:lnTo>
                    <a:pt x="1925" y="544"/>
                  </a:lnTo>
                  <a:lnTo>
                    <a:pt x="1934" y="564"/>
                  </a:lnTo>
                  <a:lnTo>
                    <a:pt x="1937" y="586"/>
                  </a:lnTo>
                  <a:lnTo>
                    <a:pt x="1934" y="607"/>
                  </a:lnTo>
                  <a:lnTo>
                    <a:pt x="1925" y="627"/>
                  </a:lnTo>
                  <a:lnTo>
                    <a:pt x="1913" y="643"/>
                  </a:lnTo>
                  <a:lnTo>
                    <a:pt x="1895" y="657"/>
                  </a:lnTo>
                  <a:lnTo>
                    <a:pt x="1203" y="1060"/>
                  </a:lnTo>
                  <a:lnTo>
                    <a:pt x="1183" y="1068"/>
                  </a:lnTo>
                  <a:lnTo>
                    <a:pt x="1161" y="1071"/>
                  </a:lnTo>
                  <a:lnTo>
                    <a:pt x="1140" y="1068"/>
                  </a:lnTo>
                  <a:lnTo>
                    <a:pt x="1120" y="1060"/>
                  </a:lnTo>
                  <a:lnTo>
                    <a:pt x="1102" y="1047"/>
                  </a:lnTo>
                  <a:lnTo>
                    <a:pt x="1090" y="1029"/>
                  </a:lnTo>
                  <a:lnTo>
                    <a:pt x="1081" y="1010"/>
                  </a:lnTo>
                  <a:lnTo>
                    <a:pt x="1079" y="988"/>
                  </a:lnTo>
                  <a:lnTo>
                    <a:pt x="1079" y="837"/>
                  </a:lnTo>
                  <a:lnTo>
                    <a:pt x="792" y="838"/>
                  </a:lnTo>
                  <a:lnTo>
                    <a:pt x="721" y="834"/>
                  </a:lnTo>
                  <a:lnTo>
                    <a:pt x="652" y="823"/>
                  </a:lnTo>
                  <a:lnTo>
                    <a:pt x="584" y="807"/>
                  </a:lnTo>
                  <a:lnTo>
                    <a:pt x="520" y="784"/>
                  </a:lnTo>
                  <a:lnTo>
                    <a:pt x="458" y="755"/>
                  </a:lnTo>
                  <a:lnTo>
                    <a:pt x="397" y="724"/>
                  </a:lnTo>
                  <a:lnTo>
                    <a:pt x="340" y="687"/>
                  </a:lnTo>
                  <a:lnTo>
                    <a:pt x="284" y="647"/>
                  </a:lnTo>
                  <a:lnTo>
                    <a:pt x="232" y="604"/>
                  </a:lnTo>
                  <a:lnTo>
                    <a:pt x="180" y="560"/>
                  </a:lnTo>
                  <a:lnTo>
                    <a:pt x="131" y="515"/>
                  </a:lnTo>
                  <a:lnTo>
                    <a:pt x="85" y="467"/>
                  </a:lnTo>
                  <a:lnTo>
                    <a:pt x="41" y="421"/>
                  </a:lnTo>
                  <a:lnTo>
                    <a:pt x="0" y="374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25"/>
            <p:cNvSpPr>
              <a:spLocks/>
            </p:cNvSpPr>
            <p:nvPr/>
          </p:nvSpPr>
          <p:spPr bwMode="auto">
            <a:xfrm>
              <a:off x="9258638" y="1587210"/>
              <a:ext cx="250117" cy="119268"/>
            </a:xfrm>
            <a:custGeom>
              <a:avLst/>
              <a:gdLst>
                <a:gd name="T0" fmla="*/ 83 w 1957"/>
                <a:gd name="T1" fmla="*/ 0 h 842"/>
                <a:gd name="T2" fmla="*/ 1115 w 1957"/>
                <a:gd name="T3" fmla="*/ 0 h 842"/>
                <a:gd name="T4" fmla="*/ 1189 w 1957"/>
                <a:gd name="T5" fmla="*/ 3 h 842"/>
                <a:gd name="T6" fmla="*/ 1260 w 1957"/>
                <a:gd name="T7" fmla="*/ 13 h 842"/>
                <a:gd name="T8" fmla="*/ 1329 w 1957"/>
                <a:gd name="T9" fmla="*/ 29 h 842"/>
                <a:gd name="T10" fmla="*/ 1395 w 1957"/>
                <a:gd name="T11" fmla="*/ 51 h 842"/>
                <a:gd name="T12" fmla="*/ 1458 w 1957"/>
                <a:gd name="T13" fmla="*/ 76 h 842"/>
                <a:gd name="T14" fmla="*/ 1519 w 1957"/>
                <a:gd name="T15" fmla="*/ 106 h 842"/>
                <a:gd name="T16" fmla="*/ 1578 w 1957"/>
                <a:gd name="T17" fmla="*/ 140 h 842"/>
                <a:gd name="T18" fmla="*/ 1635 w 1957"/>
                <a:gd name="T19" fmla="*/ 176 h 842"/>
                <a:gd name="T20" fmla="*/ 1689 w 1957"/>
                <a:gd name="T21" fmla="*/ 215 h 842"/>
                <a:gd name="T22" fmla="*/ 1740 w 1957"/>
                <a:gd name="T23" fmla="*/ 256 h 842"/>
                <a:gd name="T24" fmla="*/ 1789 w 1957"/>
                <a:gd name="T25" fmla="*/ 297 h 842"/>
                <a:gd name="T26" fmla="*/ 1835 w 1957"/>
                <a:gd name="T27" fmla="*/ 340 h 842"/>
                <a:gd name="T28" fmla="*/ 1879 w 1957"/>
                <a:gd name="T29" fmla="*/ 383 h 842"/>
                <a:gd name="T30" fmla="*/ 1919 w 1957"/>
                <a:gd name="T31" fmla="*/ 424 h 842"/>
                <a:gd name="T32" fmla="*/ 1957 w 1957"/>
                <a:gd name="T33" fmla="*/ 464 h 842"/>
                <a:gd name="T34" fmla="*/ 1625 w 1957"/>
                <a:gd name="T35" fmla="*/ 842 h 842"/>
                <a:gd name="T36" fmla="*/ 1588 w 1957"/>
                <a:gd name="T37" fmla="*/ 800 h 842"/>
                <a:gd name="T38" fmla="*/ 1548 w 1957"/>
                <a:gd name="T39" fmla="*/ 759 h 842"/>
                <a:gd name="T40" fmla="*/ 1507 w 1957"/>
                <a:gd name="T41" fmla="*/ 716 h 842"/>
                <a:gd name="T42" fmla="*/ 1462 w 1957"/>
                <a:gd name="T43" fmla="*/ 674 h 842"/>
                <a:gd name="T44" fmla="*/ 1415 w 1957"/>
                <a:gd name="T45" fmla="*/ 635 h 842"/>
                <a:gd name="T46" fmla="*/ 1367 w 1957"/>
                <a:gd name="T47" fmla="*/ 599 h 842"/>
                <a:gd name="T48" fmla="*/ 1319 w 1957"/>
                <a:gd name="T49" fmla="*/ 566 h 842"/>
                <a:gd name="T50" fmla="*/ 1268 w 1957"/>
                <a:gd name="T51" fmla="*/ 540 h 842"/>
                <a:gd name="T52" fmla="*/ 1218 w 1957"/>
                <a:gd name="T53" fmla="*/ 518 h 842"/>
                <a:gd name="T54" fmla="*/ 1167 w 1957"/>
                <a:gd name="T55" fmla="*/ 506 h 842"/>
                <a:gd name="T56" fmla="*/ 1115 w 1957"/>
                <a:gd name="T57" fmla="*/ 501 h 842"/>
                <a:gd name="T58" fmla="*/ 83 w 1957"/>
                <a:gd name="T59" fmla="*/ 501 h 842"/>
                <a:gd name="T60" fmla="*/ 60 w 1957"/>
                <a:gd name="T61" fmla="*/ 498 h 842"/>
                <a:gd name="T62" fmla="*/ 41 w 1957"/>
                <a:gd name="T63" fmla="*/ 489 h 842"/>
                <a:gd name="T64" fmla="*/ 24 w 1957"/>
                <a:gd name="T65" fmla="*/ 477 h 842"/>
                <a:gd name="T66" fmla="*/ 11 w 1957"/>
                <a:gd name="T67" fmla="*/ 459 h 842"/>
                <a:gd name="T68" fmla="*/ 3 w 1957"/>
                <a:gd name="T69" fmla="*/ 440 h 842"/>
                <a:gd name="T70" fmla="*/ 0 w 1957"/>
                <a:gd name="T71" fmla="*/ 418 h 842"/>
                <a:gd name="T72" fmla="*/ 0 w 1957"/>
                <a:gd name="T73" fmla="*/ 82 h 842"/>
                <a:gd name="T74" fmla="*/ 3 w 1957"/>
                <a:gd name="T75" fmla="*/ 61 h 842"/>
                <a:gd name="T76" fmla="*/ 11 w 1957"/>
                <a:gd name="T77" fmla="*/ 41 h 842"/>
                <a:gd name="T78" fmla="*/ 24 w 1957"/>
                <a:gd name="T79" fmla="*/ 24 h 842"/>
                <a:gd name="T80" fmla="*/ 41 w 1957"/>
                <a:gd name="T81" fmla="*/ 12 h 842"/>
                <a:gd name="T82" fmla="*/ 60 w 1957"/>
                <a:gd name="T83" fmla="*/ 3 h 842"/>
                <a:gd name="T84" fmla="*/ 83 w 1957"/>
                <a:gd name="T85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57" h="842">
                  <a:moveTo>
                    <a:pt x="83" y="0"/>
                  </a:moveTo>
                  <a:lnTo>
                    <a:pt x="1115" y="0"/>
                  </a:lnTo>
                  <a:lnTo>
                    <a:pt x="1189" y="3"/>
                  </a:lnTo>
                  <a:lnTo>
                    <a:pt x="1260" y="13"/>
                  </a:lnTo>
                  <a:lnTo>
                    <a:pt x="1329" y="29"/>
                  </a:lnTo>
                  <a:lnTo>
                    <a:pt x="1395" y="51"/>
                  </a:lnTo>
                  <a:lnTo>
                    <a:pt x="1458" y="76"/>
                  </a:lnTo>
                  <a:lnTo>
                    <a:pt x="1519" y="106"/>
                  </a:lnTo>
                  <a:lnTo>
                    <a:pt x="1578" y="140"/>
                  </a:lnTo>
                  <a:lnTo>
                    <a:pt x="1635" y="176"/>
                  </a:lnTo>
                  <a:lnTo>
                    <a:pt x="1689" y="215"/>
                  </a:lnTo>
                  <a:lnTo>
                    <a:pt x="1740" y="256"/>
                  </a:lnTo>
                  <a:lnTo>
                    <a:pt x="1789" y="297"/>
                  </a:lnTo>
                  <a:lnTo>
                    <a:pt x="1835" y="340"/>
                  </a:lnTo>
                  <a:lnTo>
                    <a:pt x="1879" y="383"/>
                  </a:lnTo>
                  <a:lnTo>
                    <a:pt x="1919" y="424"/>
                  </a:lnTo>
                  <a:lnTo>
                    <a:pt x="1957" y="464"/>
                  </a:lnTo>
                  <a:lnTo>
                    <a:pt x="1625" y="842"/>
                  </a:lnTo>
                  <a:lnTo>
                    <a:pt x="1588" y="800"/>
                  </a:lnTo>
                  <a:lnTo>
                    <a:pt x="1548" y="759"/>
                  </a:lnTo>
                  <a:lnTo>
                    <a:pt x="1507" y="716"/>
                  </a:lnTo>
                  <a:lnTo>
                    <a:pt x="1462" y="674"/>
                  </a:lnTo>
                  <a:lnTo>
                    <a:pt x="1415" y="635"/>
                  </a:lnTo>
                  <a:lnTo>
                    <a:pt x="1367" y="599"/>
                  </a:lnTo>
                  <a:lnTo>
                    <a:pt x="1319" y="566"/>
                  </a:lnTo>
                  <a:lnTo>
                    <a:pt x="1268" y="540"/>
                  </a:lnTo>
                  <a:lnTo>
                    <a:pt x="1218" y="518"/>
                  </a:lnTo>
                  <a:lnTo>
                    <a:pt x="1167" y="506"/>
                  </a:lnTo>
                  <a:lnTo>
                    <a:pt x="1115" y="501"/>
                  </a:lnTo>
                  <a:lnTo>
                    <a:pt x="83" y="501"/>
                  </a:lnTo>
                  <a:lnTo>
                    <a:pt x="60" y="498"/>
                  </a:lnTo>
                  <a:lnTo>
                    <a:pt x="41" y="489"/>
                  </a:lnTo>
                  <a:lnTo>
                    <a:pt x="24" y="477"/>
                  </a:lnTo>
                  <a:lnTo>
                    <a:pt x="11" y="459"/>
                  </a:lnTo>
                  <a:lnTo>
                    <a:pt x="3" y="440"/>
                  </a:lnTo>
                  <a:lnTo>
                    <a:pt x="0" y="418"/>
                  </a:lnTo>
                  <a:lnTo>
                    <a:pt x="0" y="82"/>
                  </a:lnTo>
                  <a:lnTo>
                    <a:pt x="3" y="61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1" y="12"/>
                  </a:lnTo>
                  <a:lnTo>
                    <a:pt x="60" y="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6D3FA7F-7568-4FB9-804D-BDBBCB7BA4CB}"/>
              </a:ext>
            </a:extLst>
          </p:cNvPr>
          <p:cNvGrpSpPr/>
          <p:nvPr/>
        </p:nvGrpSpPr>
        <p:grpSpPr>
          <a:xfrm>
            <a:off x="730460" y="4331429"/>
            <a:ext cx="4645461" cy="1659662"/>
            <a:chOff x="730460" y="4331429"/>
            <a:chExt cx="4645461" cy="1659662"/>
          </a:xfrm>
        </p:grpSpPr>
        <p:cxnSp>
          <p:nvCxnSpPr>
            <p:cNvPr id="34" name="Elbow Connector 33"/>
            <p:cNvCxnSpPr>
              <a:cxnSpLocks/>
            </p:cNvCxnSpPr>
            <p:nvPr/>
          </p:nvCxnSpPr>
          <p:spPr>
            <a:xfrm rot="10800000">
              <a:off x="3339028" y="5370919"/>
              <a:ext cx="2036893" cy="362339"/>
            </a:xfrm>
            <a:prstGeom prst="bentConnector3">
              <a:avLst/>
            </a:prstGeom>
            <a:ln>
              <a:solidFill>
                <a:srgbClr val="86E4D9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730460" y="5406316"/>
              <a:ext cx="230425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IN" sz="160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Robust linking of different data types  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30461" y="4906895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New insights</a:t>
              </a:r>
            </a:p>
          </p:txBody>
        </p:sp>
        <p:pic>
          <p:nvPicPr>
            <p:cNvPr id="1026" name="Picture 2" descr="Image result for magnifying glass icon">
              <a:extLst>
                <a:ext uri="{FF2B5EF4-FFF2-40B4-BE49-F238E27FC236}">
                  <a16:creationId xmlns:a16="http://schemas.microsoft.com/office/drawing/2014/main" id="{B424155D-A6C2-4F6A-B8A6-A65D44700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1772" y="4331429"/>
              <a:ext cx="834827" cy="438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8C16B41-D9FD-441B-B64D-1AC54E73E0B5}"/>
              </a:ext>
            </a:extLst>
          </p:cNvPr>
          <p:cNvSpPr txBox="1"/>
          <p:nvPr/>
        </p:nvSpPr>
        <p:spPr>
          <a:xfrm>
            <a:off x="266841" y="322967"/>
            <a:ext cx="10611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Unique benefits of implementing a FAIR DO Architecture in Biodiversity </a:t>
            </a:r>
            <a:endParaRPr lang="nl-NL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0"/>
                                          </p:val>
                                        </p:tav>
                                        <p:tav tm="3330">
                                          <p:val>
                                            <p:fltVal val="-39.8698"/>
                                          </p:val>
                                        </p:tav>
                                        <p:tav tm="6660">
                                          <p:val>
                                            <p:fltVal val="-39.4913"/>
                                          </p:val>
                                        </p:tav>
                                        <p:tav tm="9990">
                                          <p:val>
                                            <p:fltVal val="-38.8821"/>
                                          </p:val>
                                        </p:tav>
                                        <p:tav tm="13320">
                                          <p:val>
                                            <p:fltVal val="-38.0599"/>
                                          </p:val>
                                        </p:tav>
                                        <p:tav tm="16650">
                                          <p:val>
                                            <p:fltVal val="-37.0425"/>
                                          </p:val>
                                        </p:tav>
                                        <p:tav tm="19970">
                                          <p:val>
                                            <p:fltVal val="-35.8515"/>
                                          </p:val>
                                        </p:tav>
                                        <p:tav tm="23290">
                                          <p:val>
                                            <p:fltVal val="-34.5015"/>
                                          </p:val>
                                        </p:tav>
                                        <p:tav tm="26620">
                                          <p:val>
                                            <p:fltVal val="-33.0055"/>
                                          </p:val>
                                        </p:tav>
                                        <p:tav tm="29950">
                                          <p:val>
                                            <p:fltVal val="-31.3851"/>
                                          </p:val>
                                        </p:tav>
                                        <p:tav tm="33280">
                                          <p:val>
                                            <p:fltVal val="-29.658"/>
                                          </p:val>
                                        </p:tav>
                                        <p:tav tm="36610">
                                          <p:val>
                                            <p:fltVal val="-27.8419"/>
                                          </p:val>
                                        </p:tav>
                                        <p:tav tm="39940">
                                          <p:val>
                                            <p:fltVal val="-25.9545"/>
                                          </p:val>
                                        </p:tav>
                                        <p:tav tm="43270">
                                          <p:val>
                                            <p:fltVal val="-24.0136"/>
                                          </p:val>
                                        </p:tav>
                                        <p:tav tm="46600">
                                          <p:val>
                                            <p:fltVal val="-22.0368"/>
                                          </p:val>
                                        </p:tav>
                                        <p:tav tm="49930">
                                          <p:val>
                                            <p:fltVal val="-20.0419"/>
                                          </p:val>
                                        </p:tav>
                                        <p:tav tm="53250">
                                          <p:val>
                                            <p:fltVal val="-18.0527"/>
                                          </p:val>
                                        </p:tav>
                                        <p:tav tm="56580">
                                          <p:val>
                                            <p:fltVal val="-16.0747"/>
                                          </p:val>
                                        </p:tav>
                                        <p:tav tm="59900">
                                          <p:val>
                                            <p:fltVal val="-14.1376"/>
                                          </p:val>
                                        </p:tav>
                                        <p:tav tm="63220">
                                          <p:val>
                                            <p:fltVal val="-12.2528"/>
                                          </p:val>
                                        </p:tav>
                                        <p:tav tm="66540">
                                          <p:val>
                                            <p:fltVal val="-10.4379"/>
                                          </p:val>
                                        </p:tav>
                                        <p:tav tm="69870">
                                          <p:val>
                                            <p:fltVal val="-8.7056"/>
                                          </p:val>
                                        </p:tav>
                                        <p:tav tm="73190">
                                          <p:val>
                                            <p:fltVal val="-7.0836"/>
                                          </p:val>
                                        </p:tav>
                                        <p:tav tm="76510">
                                          <p:val>
                                            <p:fltVal val="-5.5844"/>
                                          </p:val>
                                        </p:tav>
                                        <p:tav tm="79830">
                                          <p:val>
                                            <p:fltVal val="-4.2254"/>
                                          </p:val>
                                        </p:tav>
                                        <p:tav tm="83160">
                                          <p:val>
                                            <p:fltVal val="-3.0209"/>
                                          </p:val>
                                        </p:tav>
                                        <p:tav tm="86480">
                                          <p:val>
                                            <p:fltVal val="-1.9957"/>
                                          </p:val>
                                        </p:tav>
                                        <p:tav tm="89800">
                                          <p:val>
                                            <p:fltVal val="-1.1635"/>
                                          </p:val>
                                        </p:tav>
                                        <p:tav tm="93120">
                                          <p:val>
                                            <p:fltVal val="-0.5419"/>
                                          </p:val>
                                        </p:tav>
                                        <p:tav tm="96450">
                                          <p:val>
                                            <p:fltVal val="-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402</Words>
  <Application>Microsoft Office PowerPoint</Application>
  <PresentationFormat>Widescreen</PresentationFormat>
  <Paragraphs>117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Narrow</vt:lpstr>
      <vt:lpstr>Calibri</vt:lpstr>
      <vt:lpstr>Calibri Light</vt:lpstr>
      <vt:lpstr>inherit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 of a Digital Specimen Digital Object (DSDO)</vt:lpstr>
      <vt:lpstr>PowerPoint Presentation</vt:lpstr>
      <vt:lpstr>PowerPoint Presentation</vt:lpstr>
      <vt:lpstr>PowerPoint Presentation</vt:lpstr>
      <vt:lpstr>What we need to do still to grow a FAIR DO Architecture/culture?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Dimitris Koureas</dc:creator>
  <cp:lastModifiedBy>Dimitris Koureas</cp:lastModifiedBy>
  <cp:revision>13</cp:revision>
  <dcterms:created xsi:type="dcterms:W3CDTF">2019-10-28T07:17:53Z</dcterms:created>
  <dcterms:modified xsi:type="dcterms:W3CDTF">2019-10-28T11:38:32Z</dcterms:modified>
</cp:coreProperties>
</file>